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328" r:id="rId2"/>
    <p:sldId id="322" r:id="rId3"/>
    <p:sldId id="337" r:id="rId4"/>
    <p:sldId id="335" r:id="rId5"/>
    <p:sldId id="305" r:id="rId6"/>
    <p:sldId id="306" r:id="rId7"/>
    <p:sldId id="324" r:id="rId8"/>
    <p:sldId id="334"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7" autoAdjust="0"/>
    <p:restoredTop sz="70218" autoAdjust="0"/>
  </p:normalViewPr>
  <p:slideViewPr>
    <p:cSldViewPr snapToGrid="0">
      <p:cViewPr varScale="1">
        <p:scale>
          <a:sx n="77" d="100"/>
          <a:sy n="77" d="100"/>
        </p:scale>
        <p:origin x="191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9E34B90-BB6B-4DE0-A3E1-AEC4F9C62091}" type="datetimeFigureOut">
              <a:rPr lang="en-GB" smtClean="0"/>
              <a:t>24/03/2023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75F8FC7-B112-478E-9EC4-985D43074012}" type="slidenum">
              <a:rPr lang="en-GB" smtClean="0"/>
              <a:t>‹#›</a:t>
            </a:fld>
            <a:endParaRPr lang="en-GB"/>
          </a:p>
        </p:txBody>
      </p:sp>
    </p:spTree>
    <p:extLst>
      <p:ext uri="{BB962C8B-B14F-4D97-AF65-F5344CB8AC3E}">
        <p14:creationId xmlns:p14="http://schemas.microsoft.com/office/powerpoint/2010/main" val="37854363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75F8FC7-B112-478E-9EC4-985D43074012}" type="slidenum">
              <a:rPr lang="en-GB" smtClean="0"/>
              <a:t>1</a:t>
            </a:fld>
            <a:endParaRPr lang="en-GB"/>
          </a:p>
        </p:txBody>
      </p:sp>
    </p:spTree>
    <p:extLst>
      <p:ext uri="{BB962C8B-B14F-4D97-AF65-F5344CB8AC3E}">
        <p14:creationId xmlns:p14="http://schemas.microsoft.com/office/powerpoint/2010/main" val="8886508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75F8FC7-B112-478E-9EC4-985D43074012}" type="slidenum">
              <a:rPr lang="en-GB" smtClean="0"/>
              <a:t>3</a:t>
            </a:fld>
            <a:endParaRPr lang="en-GB"/>
          </a:p>
        </p:txBody>
      </p:sp>
    </p:spTree>
    <p:extLst>
      <p:ext uri="{BB962C8B-B14F-4D97-AF65-F5344CB8AC3E}">
        <p14:creationId xmlns:p14="http://schemas.microsoft.com/office/powerpoint/2010/main" val="24105027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dirty="0"/>
              <a:t>In practice, how government communicates TEs is often influenced by the main purpose of the report or who it is really for (who has most influence at the time)</a:t>
            </a:r>
            <a:r>
              <a:rPr lang="en-GB" sz="1200" dirty="0">
                <a:effectLst/>
                <a:latin typeface="Calibri" panose="020F0502020204030204" pitchFamily="34" charset="0"/>
                <a:ea typeface="DengXian" panose="02010600030101010101" pitchFamily="2" charset="-122"/>
                <a:cs typeface="Angsana New" panose="02020603050405020304" pitchFamily="18" charset="-34"/>
              </a:rPr>
              <a:t>, whether it is prepared for internal technical staff, parliamentary scrutiny, for development partners, civil society, private sector or public at large.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dirty="0">
              <a:effectLst/>
              <a:latin typeface="Calibri" panose="020F0502020204030204" pitchFamily="34" charset="0"/>
              <a:ea typeface="DengXian" panose="02010600030101010101" pitchFamily="2" charset="-122"/>
              <a:cs typeface="Angsana New" panose="02020603050405020304" pitchFamily="18" charset="-34"/>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dirty="0">
                <a:effectLst/>
                <a:latin typeface="Calibri" panose="020F0502020204030204" pitchFamily="34" charset="0"/>
                <a:ea typeface="DengXian" panose="02010600030101010101" pitchFamily="2" charset="-122"/>
                <a:cs typeface="Angsana New" panose="02020603050405020304" pitchFamily="18" charset="-34"/>
              </a:rPr>
              <a:t>For example: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effectLst/>
                <a:latin typeface="Calibri" panose="020F0502020204030204" pitchFamily="34" charset="0"/>
                <a:ea typeface="DengXian" panose="02010600030101010101" pitchFamily="2" charset="-122"/>
                <a:cs typeface="Angsana New" panose="02020603050405020304" pitchFamily="18" charset="-34"/>
              </a:rPr>
              <a:t>A legal requirement may result in a report to Parliament, not much external engagement or sensitisation and no clear need to present TE in a way that is salient to the public, just an accounting exercise e.g. total TE, unless law specifies disaggregation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effectLst/>
                <a:latin typeface="Calibri" panose="020F0502020204030204" pitchFamily="34" charset="0"/>
                <a:ea typeface="DengXian" panose="02010600030101010101" pitchFamily="2" charset="-122"/>
                <a:cs typeface="Angsana New" panose="02020603050405020304" pitchFamily="18" charset="-34"/>
              </a:rPr>
              <a:t>A donor disbursement condition may incentivise governments to produce an internal report. If the condition requires publication then a report may be published but not necessarily any external engagement around it and also not necessarily any specification of what is contained in the report &amp; how it is presented.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dirty="0">
              <a:effectLst/>
              <a:latin typeface="Calibri" panose="020F0502020204030204" pitchFamily="34" charset="0"/>
              <a:ea typeface="DengXian" panose="02010600030101010101" pitchFamily="2" charset="-122"/>
              <a:cs typeface="Angsana New" panose="02020603050405020304" pitchFamily="18" charset="-34"/>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dirty="0">
                <a:effectLst/>
                <a:latin typeface="Calibri" panose="020F0502020204030204" pitchFamily="34" charset="0"/>
                <a:ea typeface="DengXian" panose="02010600030101010101" pitchFamily="2" charset="-122"/>
                <a:cs typeface="Angsana New" panose="02020603050405020304" pitchFamily="18" charset="-34"/>
              </a:rPr>
              <a:t>…These examples satisfy statutory or disbursement conditions, but not true spirit of transparency &amp; accountability to the public at large.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dirty="0">
              <a:effectLst/>
              <a:latin typeface="Calibri" panose="020F0502020204030204" pitchFamily="34" charset="0"/>
              <a:ea typeface="DengXian" panose="02010600030101010101" pitchFamily="2" charset="-122"/>
              <a:cs typeface="Angsana New" panose="02020603050405020304" pitchFamily="18" charset="-34"/>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dirty="0">
              <a:effectLst/>
              <a:latin typeface="Calibri" panose="020F0502020204030204" pitchFamily="34" charset="0"/>
              <a:ea typeface="DengXian" panose="02010600030101010101" pitchFamily="2" charset="-122"/>
              <a:cs typeface="Angsana New" panose="02020603050405020304" pitchFamily="18" charset="-34"/>
            </a:endParaRPr>
          </a:p>
          <a:p>
            <a:endParaRPr lang="en-GB" dirty="0"/>
          </a:p>
        </p:txBody>
      </p:sp>
      <p:sp>
        <p:nvSpPr>
          <p:cNvPr id="4" name="Slide Number Placeholder 3"/>
          <p:cNvSpPr>
            <a:spLocks noGrp="1"/>
          </p:cNvSpPr>
          <p:nvPr>
            <p:ph type="sldNum" sz="quarter" idx="5"/>
          </p:nvPr>
        </p:nvSpPr>
        <p:spPr/>
        <p:txBody>
          <a:bodyPr/>
          <a:lstStyle/>
          <a:p>
            <a:fld id="{7A105B87-CD04-42B7-A4C3-1540E3932319}" type="slidenum">
              <a:rPr lang="en-GB" smtClean="0"/>
              <a:t>4</a:t>
            </a:fld>
            <a:endParaRPr lang="en-GB"/>
          </a:p>
        </p:txBody>
      </p:sp>
    </p:spTree>
    <p:extLst>
      <p:ext uri="{BB962C8B-B14F-4D97-AF65-F5344CB8AC3E}">
        <p14:creationId xmlns:p14="http://schemas.microsoft.com/office/powerpoint/2010/main" val="41797353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GB" sz="1200" dirty="0"/>
              <a:t>Why is the content &amp; means of communication important? It can be easily misinterpreted if not clearly explained and messages are not salient/relevant. Some common misconceptions include…</a:t>
            </a:r>
          </a:p>
          <a:p>
            <a:pPr marL="0" indent="0">
              <a:buFont typeface="Arial" panose="020B0604020202020204" pitchFamily="34" charset="0"/>
              <a:buNone/>
            </a:pPr>
            <a:endParaRPr lang="en-GB" sz="1200" dirty="0"/>
          </a:p>
          <a:p>
            <a:pPr marL="0" indent="0">
              <a:buFont typeface="Arial" panose="020B0604020202020204" pitchFamily="34" charset="0"/>
              <a:buNone/>
            </a:pPr>
            <a:r>
              <a:rPr lang="en-GB" sz="1200" dirty="0"/>
              <a:t>As an example, the media reports in Uganda following the first publication of TEs were quite negative and focused on cost and waste. There may be valid reasons for that, but presenting aggregated revenue foregone estimates in this way focuses the reader’s attention on the cost rather than the intended purpose and beneficiaries – as opposed to the way public spending is presented in, say, the national budget. </a:t>
            </a:r>
          </a:p>
          <a:p>
            <a:pPr marL="0" indent="0">
              <a:buFont typeface="Arial" panose="020B0604020202020204" pitchFamily="34" charset="0"/>
              <a:buNone/>
            </a:pPr>
            <a:endParaRPr lang="en-GB" sz="1200"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dirty="0"/>
              <a:t>When reporting tax expenditures for first time, it is important to engage CSOs, media and key stakeholders who will be interested in the report to explain how to interpret the results &amp; what mean for taxpayers</a:t>
            </a:r>
          </a:p>
          <a:p>
            <a:pPr marL="0" indent="0">
              <a:buFont typeface="Arial" panose="020B0604020202020204" pitchFamily="34" charset="0"/>
              <a:buNone/>
            </a:pPr>
            <a:endParaRPr lang="en-GB" dirty="0"/>
          </a:p>
        </p:txBody>
      </p:sp>
      <p:sp>
        <p:nvSpPr>
          <p:cNvPr id="4" name="Slide Number Placeholder 3"/>
          <p:cNvSpPr>
            <a:spLocks noGrp="1"/>
          </p:cNvSpPr>
          <p:nvPr>
            <p:ph type="sldNum" sz="quarter" idx="5"/>
          </p:nvPr>
        </p:nvSpPr>
        <p:spPr/>
        <p:txBody>
          <a:bodyPr/>
          <a:lstStyle/>
          <a:p>
            <a:fld id="{7A105B87-CD04-42B7-A4C3-1540E3932319}" type="slidenum">
              <a:rPr lang="en-GB" smtClean="0"/>
              <a:t>5</a:t>
            </a:fld>
            <a:endParaRPr lang="en-GB"/>
          </a:p>
        </p:txBody>
      </p:sp>
    </p:spTree>
    <p:extLst>
      <p:ext uri="{BB962C8B-B14F-4D97-AF65-F5344CB8AC3E}">
        <p14:creationId xmlns:p14="http://schemas.microsoft.com/office/powerpoint/2010/main" val="7442306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GB" dirty="0"/>
          </a:p>
          <a:p>
            <a:pPr marL="228600" indent="-228600">
              <a:buAutoNum type="arabicPeriod"/>
            </a:pPr>
            <a:endParaRPr lang="en-GB" dirty="0"/>
          </a:p>
        </p:txBody>
      </p:sp>
      <p:sp>
        <p:nvSpPr>
          <p:cNvPr id="4" name="Slide Number Placeholder 3"/>
          <p:cNvSpPr>
            <a:spLocks noGrp="1"/>
          </p:cNvSpPr>
          <p:nvPr>
            <p:ph type="sldNum" sz="quarter" idx="5"/>
          </p:nvPr>
        </p:nvSpPr>
        <p:spPr/>
        <p:txBody>
          <a:bodyPr/>
          <a:lstStyle/>
          <a:p>
            <a:fld id="{7A105B87-CD04-42B7-A4C3-1540E3932319}" type="slidenum">
              <a:rPr lang="en-GB" smtClean="0"/>
              <a:t>6</a:t>
            </a:fld>
            <a:endParaRPr lang="en-GB"/>
          </a:p>
        </p:txBody>
      </p:sp>
    </p:spTree>
    <p:extLst>
      <p:ext uri="{BB962C8B-B14F-4D97-AF65-F5344CB8AC3E}">
        <p14:creationId xmlns:p14="http://schemas.microsoft.com/office/powerpoint/2010/main" val="33615831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75F8FC7-B112-478E-9EC4-985D43074012}" type="slidenum">
              <a:rPr lang="en-GB" smtClean="0"/>
              <a:t>7</a:t>
            </a:fld>
            <a:endParaRPr lang="en-GB"/>
          </a:p>
        </p:txBody>
      </p:sp>
    </p:spTree>
    <p:extLst>
      <p:ext uri="{BB962C8B-B14F-4D97-AF65-F5344CB8AC3E}">
        <p14:creationId xmlns:p14="http://schemas.microsoft.com/office/powerpoint/2010/main" val="30034281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A105B87-CD04-42B7-A4C3-1540E3932319}" type="slidenum">
              <a:rPr lang="en-GB" smtClean="0"/>
              <a:t>8</a:t>
            </a:fld>
            <a:endParaRPr lang="en-GB"/>
          </a:p>
        </p:txBody>
      </p:sp>
    </p:spTree>
    <p:extLst>
      <p:ext uri="{BB962C8B-B14F-4D97-AF65-F5344CB8AC3E}">
        <p14:creationId xmlns:p14="http://schemas.microsoft.com/office/powerpoint/2010/main" val="171689491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long title)">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46A13256-5F47-4F4D-BE26-B4B73650620E}"/>
              </a:ext>
            </a:extLst>
          </p:cNvPr>
          <p:cNvSpPr/>
          <p:nvPr userDrawn="1"/>
        </p:nvSpPr>
        <p:spPr>
          <a:xfrm flipV="1">
            <a:off x="0" y="14"/>
            <a:ext cx="12192000" cy="660583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2"/>
          </a:p>
        </p:txBody>
      </p:sp>
      <p:sp>
        <p:nvSpPr>
          <p:cNvPr id="2" name="Title 1">
            <a:extLst>
              <a:ext uri="{FF2B5EF4-FFF2-40B4-BE49-F238E27FC236}">
                <a16:creationId xmlns:a16="http://schemas.microsoft.com/office/drawing/2014/main" id="{89504B9B-18C1-E547-BE77-254F89B19FF7}"/>
              </a:ext>
            </a:extLst>
          </p:cNvPr>
          <p:cNvSpPr>
            <a:spLocks noGrp="1"/>
          </p:cNvSpPr>
          <p:nvPr>
            <p:ph type="ctrTitle" hasCustomPrompt="1"/>
          </p:nvPr>
        </p:nvSpPr>
        <p:spPr>
          <a:xfrm>
            <a:off x="3241299" y="1868163"/>
            <a:ext cx="8135796" cy="2375210"/>
          </a:xfrm>
        </p:spPr>
        <p:txBody>
          <a:bodyPr anchor="b">
            <a:normAutofit/>
          </a:bodyPr>
          <a:lstStyle>
            <a:lvl1pPr algn="l">
              <a:defRPr sz="5501" spc="-150">
                <a:solidFill>
                  <a:schemeClr val="bg1"/>
                </a:solidFill>
              </a:defRPr>
            </a:lvl1pPr>
          </a:lstStyle>
          <a:p>
            <a:r>
              <a:rPr lang="en-GB" dirty="0"/>
              <a:t>Click to edit Master title style</a:t>
            </a:r>
            <a:br>
              <a:rPr lang="en-GB" dirty="0"/>
            </a:br>
            <a:r>
              <a:rPr lang="en-GB" dirty="0"/>
              <a:t>max three lines</a:t>
            </a:r>
            <a:endParaRPr lang="en-US" dirty="0"/>
          </a:p>
        </p:txBody>
      </p:sp>
      <p:sp>
        <p:nvSpPr>
          <p:cNvPr id="3" name="Subtitle 2">
            <a:extLst>
              <a:ext uri="{FF2B5EF4-FFF2-40B4-BE49-F238E27FC236}">
                <a16:creationId xmlns:a16="http://schemas.microsoft.com/office/drawing/2014/main" id="{EBB199AB-D245-484B-892E-B0F6186F0C82}"/>
              </a:ext>
            </a:extLst>
          </p:cNvPr>
          <p:cNvSpPr>
            <a:spLocks noGrp="1"/>
          </p:cNvSpPr>
          <p:nvPr>
            <p:ph type="subTitle" idx="1" hasCustomPrompt="1"/>
          </p:nvPr>
        </p:nvSpPr>
        <p:spPr>
          <a:xfrm>
            <a:off x="3356815" y="4325452"/>
            <a:ext cx="4868284" cy="1081477"/>
          </a:xfrm>
        </p:spPr>
        <p:txBody>
          <a:bodyPr anchor="t">
            <a:normAutofit/>
          </a:bodyPr>
          <a:lstStyle>
            <a:lvl1pPr marL="0" marR="0" indent="0" algn="l" defTabSz="685848" rtl="0" eaLnBrk="1" fontAlgn="auto" latinLnBrk="0" hangingPunct="1">
              <a:lnSpc>
                <a:spcPct val="100000"/>
              </a:lnSpc>
              <a:spcBef>
                <a:spcPts val="0"/>
              </a:spcBef>
              <a:spcAft>
                <a:spcPts val="0"/>
              </a:spcAft>
              <a:buClr>
                <a:schemeClr val="tx2"/>
              </a:buClr>
              <a:buSzTx/>
              <a:buFont typeface="Arial" panose="020B0604020202020204" pitchFamily="34" charset="0"/>
              <a:buNone/>
              <a:tabLst/>
              <a:defRPr sz="1600">
                <a:solidFill>
                  <a:schemeClr val="bg1"/>
                </a:solidFill>
              </a:defRPr>
            </a:lvl1pPr>
            <a:lvl2pPr marL="342923" indent="0" algn="ctr">
              <a:buNone/>
              <a:defRPr sz="1501"/>
            </a:lvl2pPr>
            <a:lvl3pPr marL="685848" indent="0" algn="ctr">
              <a:buNone/>
              <a:defRPr sz="1350"/>
            </a:lvl3pPr>
            <a:lvl4pPr marL="1028771" indent="0" algn="ctr">
              <a:buNone/>
              <a:defRPr sz="1200"/>
            </a:lvl4pPr>
            <a:lvl5pPr marL="1371694" indent="0" algn="ctr">
              <a:buNone/>
              <a:defRPr sz="1200"/>
            </a:lvl5pPr>
            <a:lvl6pPr marL="1714617" indent="0" algn="ctr">
              <a:buNone/>
              <a:defRPr sz="1200"/>
            </a:lvl6pPr>
            <a:lvl7pPr marL="2057543" indent="0" algn="ctr">
              <a:buNone/>
              <a:defRPr sz="1200"/>
            </a:lvl7pPr>
            <a:lvl8pPr marL="2400466" indent="0" algn="ctr">
              <a:buNone/>
              <a:defRPr sz="1200"/>
            </a:lvl8pPr>
            <a:lvl9pPr marL="2743389" indent="0" algn="ctr">
              <a:buNone/>
              <a:defRPr sz="1200"/>
            </a:lvl9pPr>
          </a:lstStyle>
          <a:p>
            <a:r>
              <a:rPr lang="en-GB" dirty="0"/>
              <a:t>Click to edit Master author style</a:t>
            </a:r>
          </a:p>
          <a:p>
            <a:r>
              <a:rPr lang="en-GB" dirty="0"/>
              <a:t>Author Name Surname</a:t>
            </a:r>
          </a:p>
          <a:p>
            <a:r>
              <a:rPr lang="en-GB" dirty="0"/>
              <a:t>Author Name Surname</a:t>
            </a:r>
          </a:p>
          <a:p>
            <a:pPr marL="0" marR="0" lvl="0" indent="0" algn="l" defTabSz="685848" rtl="0" eaLnBrk="1" fontAlgn="auto" latinLnBrk="0" hangingPunct="1">
              <a:lnSpc>
                <a:spcPct val="100000"/>
              </a:lnSpc>
              <a:spcBef>
                <a:spcPts val="0"/>
              </a:spcBef>
              <a:spcAft>
                <a:spcPts val="0"/>
              </a:spcAft>
              <a:buClr>
                <a:schemeClr val="tx2"/>
              </a:buClr>
              <a:buSzTx/>
              <a:buFont typeface="Arial" panose="020B0604020202020204" pitchFamily="34" charset="0"/>
              <a:buNone/>
              <a:tabLst/>
              <a:defRPr/>
            </a:pPr>
            <a:r>
              <a:rPr lang="en-GB" dirty="0"/>
              <a:t>Author Name Surname</a:t>
            </a:r>
          </a:p>
        </p:txBody>
      </p:sp>
      <p:cxnSp>
        <p:nvCxnSpPr>
          <p:cNvPr id="16" name="Straight Connector 15">
            <a:extLst>
              <a:ext uri="{FF2B5EF4-FFF2-40B4-BE49-F238E27FC236}">
                <a16:creationId xmlns:a16="http://schemas.microsoft.com/office/drawing/2014/main" id="{5F8C450E-36D1-2E43-91D1-9BA21E1338BC}"/>
              </a:ext>
            </a:extLst>
          </p:cNvPr>
          <p:cNvCxnSpPr>
            <a:cxnSpLocks/>
          </p:cNvCxnSpPr>
          <p:nvPr userDrawn="1"/>
        </p:nvCxnSpPr>
        <p:spPr>
          <a:xfrm>
            <a:off x="3166960" y="0"/>
            <a:ext cx="74342" cy="6605836"/>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4">
            <a:extLst>
              <a:ext uri="{FF2B5EF4-FFF2-40B4-BE49-F238E27FC236}">
                <a16:creationId xmlns:a16="http://schemas.microsoft.com/office/drawing/2014/main" id="{28ABB31D-4AD6-A14C-AF1F-033782186125}"/>
              </a:ext>
            </a:extLst>
          </p:cNvPr>
          <p:cNvSpPr>
            <a:spLocks noGrp="1"/>
          </p:cNvSpPr>
          <p:nvPr>
            <p:ph type="body" sz="quarter" idx="10" hasCustomPrompt="1"/>
          </p:nvPr>
        </p:nvSpPr>
        <p:spPr>
          <a:xfrm>
            <a:off x="665113" y="3801671"/>
            <a:ext cx="2378880" cy="1583630"/>
          </a:xfrm>
        </p:spPr>
        <p:txBody>
          <a:bodyPr anchor="b">
            <a:normAutofit/>
          </a:bodyPr>
          <a:lstStyle>
            <a:lvl1pPr algn="r">
              <a:spcBef>
                <a:spcPts val="451"/>
              </a:spcBef>
              <a:defRPr sz="1200">
                <a:solidFill>
                  <a:schemeClr val="bg1"/>
                </a:solidFill>
              </a:defRPr>
            </a:lvl1pPr>
          </a:lstStyle>
          <a:p>
            <a:pPr lvl="0"/>
            <a:r>
              <a:rPr lang="en-GB" dirty="0"/>
              <a:t>Details of the presentation (date, venue, </a:t>
            </a:r>
            <a:r>
              <a:rPr lang="en-GB" dirty="0" err="1"/>
              <a:t>wifi</a:t>
            </a:r>
            <a:r>
              <a:rPr lang="en-GB" dirty="0"/>
              <a:t>)</a:t>
            </a:r>
            <a:endParaRPr lang="en-US" dirty="0"/>
          </a:p>
        </p:txBody>
      </p:sp>
      <p:sp>
        <p:nvSpPr>
          <p:cNvPr id="13" name="TextBox 12">
            <a:extLst>
              <a:ext uri="{FF2B5EF4-FFF2-40B4-BE49-F238E27FC236}">
                <a16:creationId xmlns:a16="http://schemas.microsoft.com/office/drawing/2014/main" id="{41CEF78B-61B5-0A43-B879-7980AD59C355}"/>
              </a:ext>
            </a:extLst>
          </p:cNvPr>
          <p:cNvSpPr txBox="1"/>
          <p:nvPr userDrawn="1"/>
        </p:nvSpPr>
        <p:spPr>
          <a:xfrm>
            <a:off x="952990" y="5972023"/>
            <a:ext cx="2153611" cy="307905"/>
          </a:xfrm>
          <a:prstGeom prst="rect">
            <a:avLst/>
          </a:prstGeom>
          <a:noFill/>
        </p:spPr>
        <p:txBody>
          <a:bodyPr wrap="square" rtlCol="0" anchor="b">
            <a:spAutoFit/>
          </a:bodyPr>
          <a:lstStyle/>
          <a:p>
            <a:pPr lvl="0" algn="r"/>
            <a:r>
              <a:rPr lang="en-US" sz="1401" b="1" dirty="0">
                <a:solidFill>
                  <a:srgbClr val="FFFFFF"/>
                </a:solidFill>
              </a:rPr>
              <a:t>#TaxDev</a:t>
            </a:r>
          </a:p>
        </p:txBody>
      </p:sp>
      <p:sp>
        <p:nvSpPr>
          <p:cNvPr id="4" name="TextBox 3">
            <a:extLst>
              <a:ext uri="{FF2B5EF4-FFF2-40B4-BE49-F238E27FC236}">
                <a16:creationId xmlns:a16="http://schemas.microsoft.com/office/drawing/2014/main" id="{155E7301-0431-46C2-AB75-31AA8529C1B7}"/>
              </a:ext>
            </a:extLst>
          </p:cNvPr>
          <p:cNvSpPr txBox="1"/>
          <p:nvPr userDrawn="1"/>
        </p:nvSpPr>
        <p:spPr>
          <a:xfrm>
            <a:off x="188432" y="391755"/>
            <a:ext cx="3424842" cy="830997"/>
          </a:xfrm>
          <a:prstGeom prst="rect">
            <a:avLst/>
          </a:prstGeom>
          <a:noFill/>
        </p:spPr>
        <p:txBody>
          <a:bodyPr wrap="square" rtlCol="0">
            <a:spAutoFit/>
          </a:bodyPr>
          <a:lstStyle/>
          <a:p>
            <a:r>
              <a:rPr lang="en-GB" sz="4800" b="1" dirty="0">
                <a:solidFill>
                  <a:schemeClr val="bg1"/>
                </a:solidFill>
                <a:latin typeface="Roboto Bk" pitchFamily="2" charset="0"/>
                <a:ea typeface="Roboto Bk" pitchFamily="2" charset="0"/>
              </a:rPr>
              <a:t>TaxDev</a:t>
            </a:r>
          </a:p>
        </p:txBody>
      </p:sp>
      <p:grpSp>
        <p:nvGrpSpPr>
          <p:cNvPr id="6" name="Group 5">
            <a:extLst>
              <a:ext uri="{FF2B5EF4-FFF2-40B4-BE49-F238E27FC236}">
                <a16:creationId xmlns:a16="http://schemas.microsoft.com/office/drawing/2014/main" id="{8AF56872-1492-46A3-ABDB-21E38EDECC7F}"/>
              </a:ext>
            </a:extLst>
          </p:cNvPr>
          <p:cNvGrpSpPr/>
          <p:nvPr userDrawn="1"/>
        </p:nvGrpSpPr>
        <p:grpSpPr>
          <a:xfrm>
            <a:off x="8675090" y="133991"/>
            <a:ext cx="3180902" cy="524858"/>
            <a:chOff x="6515105" y="63640"/>
            <a:chExt cx="2385677" cy="524858"/>
          </a:xfrm>
        </p:grpSpPr>
        <p:pic>
          <p:nvPicPr>
            <p:cNvPr id="12" name="Picture 11">
              <a:extLst>
                <a:ext uri="{FF2B5EF4-FFF2-40B4-BE49-F238E27FC236}">
                  <a16:creationId xmlns:a16="http://schemas.microsoft.com/office/drawing/2014/main" id="{F43503E8-76B2-7E4C-A757-B1F42F47A79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515105" y="63640"/>
              <a:ext cx="853033" cy="515528"/>
            </a:xfrm>
            <a:prstGeom prst="rect">
              <a:avLst/>
            </a:prstGeom>
          </p:spPr>
        </p:pic>
        <p:pic>
          <p:nvPicPr>
            <p:cNvPr id="7" name="Picture 6">
              <a:extLst>
                <a:ext uri="{FF2B5EF4-FFF2-40B4-BE49-F238E27FC236}">
                  <a16:creationId xmlns:a16="http://schemas.microsoft.com/office/drawing/2014/main" id="{9B3AB7E1-03F5-4824-BF0A-F564FEBEA985}"/>
                </a:ext>
              </a:extLst>
            </p:cNvPr>
            <p:cNvPicPr>
              <a:picLocks noChangeAspect="1"/>
            </p:cNvPicPr>
            <p:nvPr userDrawn="1"/>
          </p:nvPicPr>
          <p:blipFill>
            <a:blip r:embed="rId3"/>
            <a:stretch>
              <a:fillRect/>
            </a:stretch>
          </p:blipFill>
          <p:spPr>
            <a:xfrm>
              <a:off x="8174053" y="234069"/>
              <a:ext cx="726729" cy="354429"/>
            </a:xfrm>
            <a:prstGeom prst="rect">
              <a:avLst/>
            </a:prstGeom>
          </p:spPr>
        </p:pic>
      </p:grpSp>
      <p:pic>
        <p:nvPicPr>
          <p:cNvPr id="11" name="Picture 10">
            <a:extLst>
              <a:ext uri="{FF2B5EF4-FFF2-40B4-BE49-F238E27FC236}">
                <a16:creationId xmlns:a16="http://schemas.microsoft.com/office/drawing/2014/main" id="{3F4179D7-F6EE-448C-B288-8EEA4E46CE76}"/>
              </a:ext>
            </a:extLst>
          </p:cNvPr>
          <p:cNvPicPr>
            <a:picLocks noChangeAspect="1"/>
          </p:cNvPicPr>
          <p:nvPr userDrawn="1"/>
        </p:nvPicPr>
        <p:blipFill>
          <a:blip r:embed="rId4"/>
          <a:stretch>
            <a:fillRect/>
          </a:stretch>
        </p:blipFill>
        <p:spPr>
          <a:xfrm>
            <a:off x="11239011" y="5641238"/>
            <a:ext cx="835896" cy="590394"/>
          </a:xfrm>
          <a:prstGeom prst="rect">
            <a:avLst/>
          </a:prstGeom>
        </p:spPr>
      </p:pic>
      <p:cxnSp>
        <p:nvCxnSpPr>
          <p:cNvPr id="17" name="Straight Connector 16">
            <a:extLst>
              <a:ext uri="{FF2B5EF4-FFF2-40B4-BE49-F238E27FC236}">
                <a16:creationId xmlns:a16="http://schemas.microsoft.com/office/drawing/2014/main" id="{C6719729-560C-4DFA-B368-0F4162A3EE58}"/>
              </a:ext>
            </a:extLst>
          </p:cNvPr>
          <p:cNvCxnSpPr>
            <a:cxnSpLocks/>
          </p:cNvCxnSpPr>
          <p:nvPr userDrawn="1"/>
        </p:nvCxnSpPr>
        <p:spPr>
          <a:xfrm flipH="1">
            <a:off x="3241293" y="5571114"/>
            <a:ext cx="927276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7D045E7C-AB27-497F-B52E-D3AD9F666BB8}"/>
              </a:ext>
            </a:extLst>
          </p:cNvPr>
          <p:cNvCxnSpPr>
            <a:cxnSpLocks/>
          </p:cNvCxnSpPr>
          <p:nvPr userDrawn="1"/>
        </p:nvCxnSpPr>
        <p:spPr>
          <a:xfrm flipH="1">
            <a:off x="9" y="6279927"/>
            <a:ext cx="1219199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1" name="Group 20">
            <a:extLst>
              <a:ext uri="{FF2B5EF4-FFF2-40B4-BE49-F238E27FC236}">
                <a16:creationId xmlns:a16="http://schemas.microsoft.com/office/drawing/2014/main" id="{32C86768-FA2C-4D41-B323-D4CC2CDADB38}"/>
              </a:ext>
            </a:extLst>
          </p:cNvPr>
          <p:cNvGrpSpPr/>
          <p:nvPr userDrawn="1"/>
        </p:nvGrpSpPr>
        <p:grpSpPr>
          <a:xfrm>
            <a:off x="0" y="6276562"/>
            <a:ext cx="12192000" cy="431574"/>
            <a:chOff x="-1328937" y="6276548"/>
            <a:chExt cx="10565156" cy="431575"/>
          </a:xfrm>
        </p:grpSpPr>
        <p:sp>
          <p:nvSpPr>
            <p:cNvPr id="19" name="Rectangle 18">
              <a:extLst>
                <a:ext uri="{FF2B5EF4-FFF2-40B4-BE49-F238E27FC236}">
                  <a16:creationId xmlns:a16="http://schemas.microsoft.com/office/drawing/2014/main" id="{35F3B7FB-9D90-4BC8-85B9-8B8B8062EFBB}"/>
                </a:ext>
              </a:extLst>
            </p:cNvPr>
            <p:cNvSpPr/>
            <p:nvPr userDrawn="1"/>
          </p:nvSpPr>
          <p:spPr>
            <a:xfrm>
              <a:off x="2425391" y="6279927"/>
              <a:ext cx="6810828" cy="42819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2"/>
            </a:p>
          </p:txBody>
        </p:sp>
        <p:sp>
          <p:nvSpPr>
            <p:cNvPr id="23" name="Rectangle 22">
              <a:extLst>
                <a:ext uri="{FF2B5EF4-FFF2-40B4-BE49-F238E27FC236}">
                  <a16:creationId xmlns:a16="http://schemas.microsoft.com/office/drawing/2014/main" id="{85C4E387-DFB7-4687-9004-4085028CB3BD}"/>
                </a:ext>
              </a:extLst>
            </p:cNvPr>
            <p:cNvSpPr/>
            <p:nvPr userDrawn="1"/>
          </p:nvSpPr>
          <p:spPr>
            <a:xfrm>
              <a:off x="-1328937" y="6276548"/>
              <a:ext cx="6810828" cy="42819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2"/>
            </a:p>
          </p:txBody>
        </p:sp>
      </p:grpSp>
    </p:spTree>
    <p:extLst>
      <p:ext uri="{BB962C8B-B14F-4D97-AF65-F5344CB8AC3E}">
        <p14:creationId xmlns:p14="http://schemas.microsoft.com/office/powerpoint/2010/main" val="3708008029"/>
      </p:ext>
    </p:extLst>
  </p:cSld>
  <p:clrMapOvr>
    <a:masterClrMapping/>
  </p:clrMapOvr>
  <p:extLst>
    <p:ext uri="{DCECCB84-F9BA-43D5-87BE-67443E8EF086}">
      <p15:sldGuideLst xmlns:p15="http://schemas.microsoft.com/office/powerpoint/2012/main">
        <p15:guide id="1" orient="horz" pos="1556">
          <p15:clr>
            <a:srgbClr val="FBAE40"/>
          </p15:clr>
        </p15:guide>
        <p15:guide id="2" pos="815">
          <p15:clr>
            <a:srgbClr val="FBAE40"/>
          </p15:clr>
        </p15:guide>
        <p15:guide id="3" pos="1877">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Table">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57BA3731-BEE0-F54F-9648-7C636A621BA0}"/>
              </a:ext>
            </a:extLst>
          </p:cNvPr>
          <p:cNvSpPr>
            <a:spLocks noGrp="1"/>
          </p:cNvSpPr>
          <p:nvPr>
            <p:ph sz="quarter" idx="13"/>
          </p:nvPr>
        </p:nvSpPr>
        <p:spPr>
          <a:xfrm>
            <a:off x="802217" y="1233488"/>
            <a:ext cx="10604501" cy="4442483"/>
          </a:xfrm>
        </p:spPr>
        <p:txBody>
          <a:bodyPr/>
          <a:lstStyle>
            <a:lvl1pPr marL="0" indent="0">
              <a:buFontTx/>
              <a:buNone/>
              <a:defRPr/>
            </a:lvl1pPr>
          </a:lstStyle>
          <a:p>
            <a:pPr lvl="0"/>
            <a:r>
              <a:rPr lang="en-US"/>
              <a:t>Edit Master text styles</a:t>
            </a:r>
          </a:p>
        </p:txBody>
      </p:sp>
      <p:sp>
        <p:nvSpPr>
          <p:cNvPr id="6" name="Title 5">
            <a:extLst>
              <a:ext uri="{FF2B5EF4-FFF2-40B4-BE49-F238E27FC236}">
                <a16:creationId xmlns:a16="http://schemas.microsoft.com/office/drawing/2014/main" id="{F7F4EC19-8E2C-B04C-8B4D-979252AD3A74}"/>
              </a:ext>
            </a:extLst>
          </p:cNvPr>
          <p:cNvSpPr>
            <a:spLocks noGrp="1"/>
          </p:cNvSpPr>
          <p:nvPr>
            <p:ph type="title"/>
          </p:nvPr>
        </p:nvSpPr>
        <p:spPr/>
        <p:txBody>
          <a:bodyPr/>
          <a:lstStyle/>
          <a:p>
            <a:r>
              <a:rPr lang="en-US"/>
              <a:t>Click to edit Master title style</a:t>
            </a:r>
            <a:endParaRPr lang="en-US" dirty="0"/>
          </a:p>
        </p:txBody>
      </p:sp>
      <p:sp>
        <p:nvSpPr>
          <p:cNvPr id="7" name="Footer Placeholder 6">
            <a:extLst>
              <a:ext uri="{FF2B5EF4-FFF2-40B4-BE49-F238E27FC236}">
                <a16:creationId xmlns:a16="http://schemas.microsoft.com/office/drawing/2014/main" id="{F1162AF6-2051-CB4A-AB57-B5F2115521B8}"/>
              </a:ext>
            </a:extLst>
          </p:cNvPr>
          <p:cNvSpPr>
            <a:spLocks noGrp="1"/>
          </p:cNvSpPr>
          <p:nvPr>
            <p:ph type="ftr" sz="quarter" idx="10"/>
          </p:nvPr>
        </p:nvSpPr>
        <p:spPr/>
        <p:txBody>
          <a:bodyPr/>
          <a:lstStyle/>
          <a:p>
            <a:r>
              <a:rPr lang="en-US"/>
              <a:t>Writing and communicating TE reports</a:t>
            </a:r>
            <a:endParaRPr lang="en-US" dirty="0"/>
          </a:p>
        </p:txBody>
      </p:sp>
      <p:sp>
        <p:nvSpPr>
          <p:cNvPr id="10" name="Text Placeholder 2">
            <a:extLst>
              <a:ext uri="{FF2B5EF4-FFF2-40B4-BE49-F238E27FC236}">
                <a16:creationId xmlns:a16="http://schemas.microsoft.com/office/drawing/2014/main" id="{D72946E9-25ED-C14E-80CB-BEA1E668364E}"/>
              </a:ext>
            </a:extLst>
          </p:cNvPr>
          <p:cNvSpPr>
            <a:spLocks noGrp="1"/>
          </p:cNvSpPr>
          <p:nvPr>
            <p:ph type="body" sz="quarter" idx="15"/>
          </p:nvPr>
        </p:nvSpPr>
        <p:spPr>
          <a:xfrm>
            <a:off x="683685" y="5910158"/>
            <a:ext cx="10693401" cy="279517"/>
          </a:xfrm>
        </p:spPr>
        <p:txBody>
          <a:bodyPr anchor="b">
            <a:normAutofit/>
          </a:bodyPr>
          <a:lstStyle>
            <a:lvl1pPr marL="0" indent="0">
              <a:buNone/>
              <a:defRPr sz="1200"/>
            </a:lvl1pPr>
          </a:lstStyle>
          <a:p>
            <a:pPr lvl="0"/>
            <a:r>
              <a:rPr lang="en-US"/>
              <a:t>Edit Master text styles</a:t>
            </a:r>
          </a:p>
        </p:txBody>
      </p:sp>
    </p:spTree>
    <p:extLst>
      <p:ext uri="{BB962C8B-B14F-4D97-AF65-F5344CB8AC3E}">
        <p14:creationId xmlns:p14="http://schemas.microsoft.com/office/powerpoint/2010/main" val="784547517"/>
      </p:ext>
    </p:extLst>
  </p:cSld>
  <p:clrMapOvr>
    <a:masterClrMapping/>
  </p:clrMapOvr>
  <p:extLst mod="1">
    <p:ext uri="{DCECCB84-F9BA-43D5-87BE-67443E8EF086}">
      <p15:sldGuideLst xmlns:p15="http://schemas.microsoft.com/office/powerpoint/2012/main">
        <p15:guide id="1" orient="horz" pos="1696">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Chart">
    <p:spTree>
      <p:nvGrpSpPr>
        <p:cNvPr id="1" name=""/>
        <p:cNvGrpSpPr/>
        <p:nvPr/>
      </p:nvGrpSpPr>
      <p:grpSpPr>
        <a:xfrm>
          <a:off x="0" y="0"/>
          <a:ext cx="0" cy="0"/>
          <a:chOff x="0" y="0"/>
          <a:chExt cx="0" cy="0"/>
        </a:xfrm>
      </p:grpSpPr>
      <p:sp>
        <p:nvSpPr>
          <p:cNvPr id="9" name="Chart Placeholder 8">
            <a:extLst>
              <a:ext uri="{FF2B5EF4-FFF2-40B4-BE49-F238E27FC236}">
                <a16:creationId xmlns:a16="http://schemas.microsoft.com/office/drawing/2014/main" id="{C7556F71-460E-494E-B38D-195C5A758BDD}"/>
              </a:ext>
            </a:extLst>
          </p:cNvPr>
          <p:cNvSpPr>
            <a:spLocks noGrp="1"/>
          </p:cNvSpPr>
          <p:nvPr>
            <p:ph type="chart" sz="quarter" idx="14"/>
          </p:nvPr>
        </p:nvSpPr>
        <p:spPr>
          <a:xfrm>
            <a:off x="683685" y="1233502"/>
            <a:ext cx="10693401" cy="4442481"/>
          </a:xfrm>
        </p:spPr>
        <p:txBody>
          <a:bodyPr/>
          <a:lstStyle>
            <a:lvl1pPr marL="0" indent="0">
              <a:buNone/>
              <a:defRPr/>
            </a:lvl1pPr>
          </a:lstStyle>
          <a:p>
            <a:r>
              <a:rPr lang="en-US"/>
              <a:t>Click icon to add chart</a:t>
            </a:r>
            <a:endParaRPr lang="en-US" dirty="0"/>
          </a:p>
        </p:txBody>
      </p:sp>
      <p:sp>
        <p:nvSpPr>
          <p:cNvPr id="6" name="Title 5">
            <a:extLst>
              <a:ext uri="{FF2B5EF4-FFF2-40B4-BE49-F238E27FC236}">
                <a16:creationId xmlns:a16="http://schemas.microsoft.com/office/drawing/2014/main" id="{F7F4EC19-8E2C-B04C-8B4D-979252AD3A74}"/>
              </a:ext>
            </a:extLst>
          </p:cNvPr>
          <p:cNvSpPr>
            <a:spLocks noGrp="1"/>
          </p:cNvSpPr>
          <p:nvPr>
            <p:ph type="title"/>
          </p:nvPr>
        </p:nvSpPr>
        <p:spPr/>
        <p:txBody>
          <a:bodyPr/>
          <a:lstStyle/>
          <a:p>
            <a:r>
              <a:rPr lang="en-US"/>
              <a:t>Click to edit Master title style</a:t>
            </a:r>
            <a:endParaRPr lang="en-US" dirty="0"/>
          </a:p>
        </p:txBody>
      </p:sp>
      <p:sp>
        <p:nvSpPr>
          <p:cNvPr id="7" name="Footer Placeholder 6">
            <a:extLst>
              <a:ext uri="{FF2B5EF4-FFF2-40B4-BE49-F238E27FC236}">
                <a16:creationId xmlns:a16="http://schemas.microsoft.com/office/drawing/2014/main" id="{F1162AF6-2051-CB4A-AB57-B5F2115521B8}"/>
              </a:ext>
            </a:extLst>
          </p:cNvPr>
          <p:cNvSpPr>
            <a:spLocks noGrp="1"/>
          </p:cNvSpPr>
          <p:nvPr>
            <p:ph type="ftr" sz="quarter" idx="10"/>
          </p:nvPr>
        </p:nvSpPr>
        <p:spPr/>
        <p:txBody>
          <a:bodyPr/>
          <a:lstStyle/>
          <a:p>
            <a:r>
              <a:rPr lang="en-US"/>
              <a:t>Writing and communicating TE reports</a:t>
            </a:r>
            <a:endParaRPr lang="en-US" dirty="0"/>
          </a:p>
        </p:txBody>
      </p:sp>
      <p:sp>
        <p:nvSpPr>
          <p:cNvPr id="3" name="Text Placeholder 2">
            <a:extLst>
              <a:ext uri="{FF2B5EF4-FFF2-40B4-BE49-F238E27FC236}">
                <a16:creationId xmlns:a16="http://schemas.microsoft.com/office/drawing/2014/main" id="{91550D70-5176-0D40-8DA9-D8DD956FC136}"/>
              </a:ext>
            </a:extLst>
          </p:cNvPr>
          <p:cNvSpPr>
            <a:spLocks noGrp="1"/>
          </p:cNvSpPr>
          <p:nvPr>
            <p:ph type="body" sz="quarter" idx="15"/>
          </p:nvPr>
        </p:nvSpPr>
        <p:spPr>
          <a:xfrm>
            <a:off x="683685" y="5910158"/>
            <a:ext cx="10693401" cy="279517"/>
          </a:xfrm>
        </p:spPr>
        <p:txBody>
          <a:bodyPr anchor="b">
            <a:normAutofit/>
          </a:bodyPr>
          <a:lstStyle>
            <a:lvl1pPr marL="0" indent="0">
              <a:buNone/>
              <a:defRPr sz="1200"/>
            </a:lvl1pPr>
          </a:lstStyle>
          <a:p>
            <a:pPr lvl="0"/>
            <a:r>
              <a:rPr lang="en-US"/>
              <a:t>Edit Master text styles</a:t>
            </a:r>
          </a:p>
        </p:txBody>
      </p:sp>
    </p:spTree>
    <p:extLst>
      <p:ext uri="{BB962C8B-B14F-4D97-AF65-F5344CB8AC3E}">
        <p14:creationId xmlns:p14="http://schemas.microsoft.com/office/powerpoint/2010/main" val="3111225678"/>
      </p:ext>
    </p:extLst>
  </p:cSld>
  <p:clrMapOvr>
    <a:masterClrMapping/>
  </p:clrMapOvr>
  <p:extLst mod="1">
    <p:ext uri="{DCECCB84-F9BA-43D5-87BE-67443E8EF086}">
      <p15:sldGuideLst xmlns:p15="http://schemas.microsoft.com/office/powerpoint/2012/main">
        <p15:guide id="1" orient="horz" pos="1696">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Subtitle + Chart">
    <p:spTree>
      <p:nvGrpSpPr>
        <p:cNvPr id="1" name=""/>
        <p:cNvGrpSpPr/>
        <p:nvPr/>
      </p:nvGrpSpPr>
      <p:grpSpPr>
        <a:xfrm>
          <a:off x="0" y="0"/>
          <a:ext cx="0" cy="0"/>
          <a:chOff x="0" y="0"/>
          <a:chExt cx="0" cy="0"/>
        </a:xfrm>
      </p:grpSpPr>
      <p:sp>
        <p:nvSpPr>
          <p:cNvPr id="9" name="Chart Placeholder 8">
            <a:extLst>
              <a:ext uri="{FF2B5EF4-FFF2-40B4-BE49-F238E27FC236}">
                <a16:creationId xmlns:a16="http://schemas.microsoft.com/office/drawing/2014/main" id="{C7556F71-460E-494E-B38D-195C5A758BDD}"/>
              </a:ext>
            </a:extLst>
          </p:cNvPr>
          <p:cNvSpPr>
            <a:spLocks noGrp="1"/>
          </p:cNvSpPr>
          <p:nvPr>
            <p:ph type="chart" sz="quarter" idx="14"/>
          </p:nvPr>
        </p:nvSpPr>
        <p:spPr>
          <a:xfrm>
            <a:off x="683685" y="1694985"/>
            <a:ext cx="10693401" cy="3980986"/>
          </a:xfrm>
        </p:spPr>
        <p:txBody>
          <a:bodyPr/>
          <a:lstStyle>
            <a:lvl1pPr marL="0" indent="0">
              <a:buNone/>
              <a:defRPr/>
            </a:lvl1pPr>
          </a:lstStyle>
          <a:p>
            <a:r>
              <a:rPr lang="en-US"/>
              <a:t>Click icon to add chart</a:t>
            </a:r>
            <a:endParaRPr lang="en-US" dirty="0"/>
          </a:p>
        </p:txBody>
      </p:sp>
      <p:sp>
        <p:nvSpPr>
          <p:cNvPr id="6" name="Title 5">
            <a:extLst>
              <a:ext uri="{FF2B5EF4-FFF2-40B4-BE49-F238E27FC236}">
                <a16:creationId xmlns:a16="http://schemas.microsoft.com/office/drawing/2014/main" id="{F7F4EC19-8E2C-B04C-8B4D-979252AD3A74}"/>
              </a:ext>
            </a:extLst>
          </p:cNvPr>
          <p:cNvSpPr>
            <a:spLocks noGrp="1"/>
          </p:cNvSpPr>
          <p:nvPr>
            <p:ph type="title"/>
          </p:nvPr>
        </p:nvSpPr>
        <p:spPr/>
        <p:txBody>
          <a:bodyPr/>
          <a:lstStyle/>
          <a:p>
            <a:r>
              <a:rPr lang="en-US"/>
              <a:t>Click to edit Master title style</a:t>
            </a:r>
            <a:endParaRPr lang="en-US" dirty="0"/>
          </a:p>
        </p:txBody>
      </p:sp>
      <p:sp>
        <p:nvSpPr>
          <p:cNvPr id="7" name="Footer Placeholder 6">
            <a:extLst>
              <a:ext uri="{FF2B5EF4-FFF2-40B4-BE49-F238E27FC236}">
                <a16:creationId xmlns:a16="http://schemas.microsoft.com/office/drawing/2014/main" id="{F1162AF6-2051-CB4A-AB57-B5F2115521B8}"/>
              </a:ext>
            </a:extLst>
          </p:cNvPr>
          <p:cNvSpPr>
            <a:spLocks noGrp="1"/>
          </p:cNvSpPr>
          <p:nvPr>
            <p:ph type="ftr" sz="quarter" idx="10"/>
          </p:nvPr>
        </p:nvSpPr>
        <p:spPr/>
        <p:txBody>
          <a:bodyPr/>
          <a:lstStyle/>
          <a:p>
            <a:r>
              <a:rPr lang="en-US"/>
              <a:t>Writing and communicating TE reports</a:t>
            </a:r>
            <a:endParaRPr lang="en-US" dirty="0"/>
          </a:p>
        </p:txBody>
      </p:sp>
      <p:sp>
        <p:nvSpPr>
          <p:cNvPr id="3" name="Text Placeholder 2">
            <a:extLst>
              <a:ext uri="{FF2B5EF4-FFF2-40B4-BE49-F238E27FC236}">
                <a16:creationId xmlns:a16="http://schemas.microsoft.com/office/drawing/2014/main" id="{91550D70-5176-0D40-8DA9-D8DD956FC136}"/>
              </a:ext>
            </a:extLst>
          </p:cNvPr>
          <p:cNvSpPr>
            <a:spLocks noGrp="1"/>
          </p:cNvSpPr>
          <p:nvPr>
            <p:ph type="body" sz="quarter" idx="15"/>
          </p:nvPr>
        </p:nvSpPr>
        <p:spPr>
          <a:xfrm>
            <a:off x="683685" y="5910158"/>
            <a:ext cx="10693401" cy="279517"/>
          </a:xfrm>
        </p:spPr>
        <p:txBody>
          <a:bodyPr anchor="b">
            <a:normAutofit/>
          </a:bodyPr>
          <a:lstStyle>
            <a:lvl1pPr marL="0" indent="0">
              <a:buNone/>
              <a:defRPr sz="1200"/>
            </a:lvl1pPr>
          </a:lstStyle>
          <a:p>
            <a:pPr lvl="0"/>
            <a:r>
              <a:rPr lang="en-US"/>
              <a:t>Edit Master text styles</a:t>
            </a:r>
          </a:p>
        </p:txBody>
      </p:sp>
      <p:sp>
        <p:nvSpPr>
          <p:cNvPr id="12" name="Content Placeholder 14">
            <a:extLst>
              <a:ext uri="{FF2B5EF4-FFF2-40B4-BE49-F238E27FC236}">
                <a16:creationId xmlns:a16="http://schemas.microsoft.com/office/drawing/2014/main" id="{5A86368F-6E45-E642-8A7E-A07DE1FA8FA3}"/>
              </a:ext>
            </a:extLst>
          </p:cNvPr>
          <p:cNvSpPr>
            <a:spLocks noGrp="1"/>
          </p:cNvSpPr>
          <p:nvPr>
            <p:ph sz="quarter" idx="13" hasCustomPrompt="1"/>
          </p:nvPr>
        </p:nvSpPr>
        <p:spPr>
          <a:xfrm>
            <a:off x="683684" y="1136920"/>
            <a:ext cx="9114265" cy="480005"/>
          </a:xfrm>
        </p:spPr>
        <p:txBody>
          <a:bodyPr anchor="t">
            <a:normAutofit/>
          </a:bodyPr>
          <a:lstStyle>
            <a:lvl1pPr marL="0" indent="0">
              <a:buNone/>
              <a:defRPr sz="2500">
                <a:solidFill>
                  <a:schemeClr val="tx2"/>
                </a:solidFill>
                <a:latin typeface="+mj-lt"/>
              </a:defRPr>
            </a:lvl1pPr>
          </a:lstStyle>
          <a:p>
            <a:pPr lvl="0"/>
            <a:r>
              <a:rPr lang="en-GB" dirty="0"/>
              <a:t>Click to edit Master subtitle style in one line</a:t>
            </a:r>
            <a:endParaRPr lang="en-US" dirty="0"/>
          </a:p>
        </p:txBody>
      </p:sp>
    </p:spTree>
    <p:extLst>
      <p:ext uri="{BB962C8B-B14F-4D97-AF65-F5344CB8AC3E}">
        <p14:creationId xmlns:p14="http://schemas.microsoft.com/office/powerpoint/2010/main" val="3403841935"/>
      </p:ext>
    </p:extLst>
  </p:cSld>
  <p:clrMapOvr>
    <a:masterClrMapping/>
  </p:clrMapOvr>
  <p:extLst mod="1">
    <p:ext uri="{DCECCB84-F9BA-43D5-87BE-67443E8EF086}">
      <p15:sldGuideLst xmlns:p15="http://schemas.microsoft.com/office/powerpoint/2012/main">
        <p15:guide id="1" orient="horz" pos="1696">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vider (Titl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9B3852D-47F9-0241-98E4-0BAAB742F8D1}"/>
              </a:ext>
            </a:extLst>
          </p:cNvPr>
          <p:cNvSpPr/>
          <p:nvPr userDrawn="1"/>
        </p:nvSpPr>
        <p:spPr>
          <a:xfrm flipV="1">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2"/>
          </a:p>
        </p:txBody>
      </p:sp>
      <p:cxnSp>
        <p:nvCxnSpPr>
          <p:cNvPr id="3" name="Straight Connector 2"/>
          <p:cNvCxnSpPr>
            <a:cxnSpLocks/>
          </p:cNvCxnSpPr>
          <p:nvPr userDrawn="1"/>
        </p:nvCxnSpPr>
        <p:spPr>
          <a:xfrm>
            <a:off x="735610" y="2912833"/>
            <a:ext cx="8160000" cy="0"/>
          </a:xfrm>
          <a:prstGeom prst="line">
            <a:avLst/>
          </a:prstGeom>
          <a:ln w="28575">
            <a:solidFill>
              <a:schemeClr val="bg1">
                <a:lumMod val="95000"/>
              </a:schemeClr>
            </a:solidFill>
          </a:ln>
          <a:effectLst/>
        </p:spPr>
        <p:style>
          <a:lnRef idx="2">
            <a:schemeClr val="accent1"/>
          </a:lnRef>
          <a:fillRef idx="0">
            <a:schemeClr val="accent1"/>
          </a:fillRef>
          <a:effectRef idx="1">
            <a:schemeClr val="accent1"/>
          </a:effectRef>
          <a:fontRef idx="minor">
            <a:schemeClr val="tx1"/>
          </a:fontRef>
        </p:style>
      </p:cxnSp>
      <p:cxnSp>
        <p:nvCxnSpPr>
          <p:cNvPr id="4" name="Straight Connector 3"/>
          <p:cNvCxnSpPr>
            <a:cxnSpLocks/>
          </p:cNvCxnSpPr>
          <p:nvPr userDrawn="1"/>
        </p:nvCxnSpPr>
        <p:spPr>
          <a:xfrm>
            <a:off x="736192" y="4633950"/>
            <a:ext cx="8160000" cy="0"/>
          </a:xfrm>
          <a:prstGeom prst="line">
            <a:avLst/>
          </a:prstGeom>
          <a:ln w="28575">
            <a:solidFill>
              <a:schemeClr val="bg1">
                <a:lumMod val="95000"/>
              </a:schemeClr>
            </a:solidFill>
          </a:ln>
          <a:effectLst/>
        </p:spPr>
        <p:style>
          <a:lnRef idx="2">
            <a:schemeClr val="accent1"/>
          </a:lnRef>
          <a:fillRef idx="0">
            <a:schemeClr val="accent1"/>
          </a:fillRef>
          <a:effectRef idx="1">
            <a:schemeClr val="accent1"/>
          </a:effectRef>
          <a:fontRef idx="minor">
            <a:schemeClr val="tx1"/>
          </a:fontRef>
        </p:style>
      </p:cxnSp>
      <p:sp>
        <p:nvSpPr>
          <p:cNvPr id="2" name="Title 1">
            <a:extLst>
              <a:ext uri="{FF2B5EF4-FFF2-40B4-BE49-F238E27FC236}">
                <a16:creationId xmlns:a16="http://schemas.microsoft.com/office/drawing/2014/main" id="{4B2BA015-7E5A-B043-A462-E5531861A047}"/>
              </a:ext>
            </a:extLst>
          </p:cNvPr>
          <p:cNvSpPr>
            <a:spLocks noGrp="1"/>
          </p:cNvSpPr>
          <p:nvPr>
            <p:ph type="title" hasCustomPrompt="1"/>
          </p:nvPr>
        </p:nvSpPr>
        <p:spPr>
          <a:xfrm>
            <a:off x="683941" y="3086034"/>
            <a:ext cx="8147824" cy="1325562"/>
          </a:xfrm>
        </p:spPr>
        <p:txBody>
          <a:bodyPr>
            <a:normAutofit/>
          </a:bodyPr>
          <a:lstStyle>
            <a:lvl1pPr>
              <a:defRPr sz="4000">
                <a:solidFill>
                  <a:schemeClr val="bg1">
                    <a:lumMod val="95000"/>
                  </a:schemeClr>
                </a:solidFill>
              </a:defRPr>
            </a:lvl1pPr>
          </a:lstStyle>
          <a:p>
            <a:r>
              <a:rPr lang="en-GB" dirty="0"/>
              <a:t>Click to edit Master divider style in two lines</a:t>
            </a:r>
            <a:endParaRPr lang="en-US" dirty="0"/>
          </a:p>
        </p:txBody>
      </p:sp>
      <p:sp>
        <p:nvSpPr>
          <p:cNvPr id="12" name="Footer Placeholder 11">
            <a:extLst>
              <a:ext uri="{FF2B5EF4-FFF2-40B4-BE49-F238E27FC236}">
                <a16:creationId xmlns:a16="http://schemas.microsoft.com/office/drawing/2014/main" id="{44C2E8EA-534F-8749-9926-4BC88B23CBF3}"/>
              </a:ext>
            </a:extLst>
          </p:cNvPr>
          <p:cNvSpPr>
            <a:spLocks noGrp="1"/>
          </p:cNvSpPr>
          <p:nvPr>
            <p:ph type="ftr" sz="quarter" idx="10"/>
          </p:nvPr>
        </p:nvSpPr>
        <p:spPr/>
        <p:txBody>
          <a:bodyPr/>
          <a:lstStyle>
            <a:lvl1pPr>
              <a:defRPr>
                <a:solidFill>
                  <a:schemeClr val="bg1">
                    <a:lumMod val="95000"/>
                  </a:schemeClr>
                </a:solidFill>
              </a:defRPr>
            </a:lvl1pPr>
          </a:lstStyle>
          <a:p>
            <a:r>
              <a:rPr lang="en-US"/>
              <a:t>Writing and communicating TE reports</a:t>
            </a:r>
            <a:endParaRPr lang="en-US" dirty="0"/>
          </a:p>
        </p:txBody>
      </p:sp>
      <p:pic>
        <p:nvPicPr>
          <p:cNvPr id="13" name="Picture 12">
            <a:extLst>
              <a:ext uri="{FF2B5EF4-FFF2-40B4-BE49-F238E27FC236}">
                <a16:creationId xmlns:a16="http://schemas.microsoft.com/office/drawing/2014/main" id="{9BDD3E76-1D97-4868-9CB2-73A3C52EBDC6}"/>
              </a:ext>
            </a:extLst>
          </p:cNvPr>
          <p:cNvPicPr>
            <a:picLocks noChangeAspect="1"/>
          </p:cNvPicPr>
          <p:nvPr userDrawn="1"/>
        </p:nvPicPr>
        <p:blipFill>
          <a:blip r:embed="rId2"/>
          <a:stretch>
            <a:fillRect/>
          </a:stretch>
        </p:blipFill>
        <p:spPr>
          <a:xfrm>
            <a:off x="10893931" y="5936456"/>
            <a:ext cx="1298079" cy="839790"/>
          </a:xfrm>
          <a:prstGeom prst="rect">
            <a:avLst/>
          </a:prstGeom>
        </p:spPr>
      </p:pic>
      <p:grpSp>
        <p:nvGrpSpPr>
          <p:cNvPr id="17" name="Group 16">
            <a:extLst>
              <a:ext uri="{FF2B5EF4-FFF2-40B4-BE49-F238E27FC236}">
                <a16:creationId xmlns:a16="http://schemas.microsoft.com/office/drawing/2014/main" id="{CFA07248-6741-4C5D-9CC1-9BBDD5A6F7EC}"/>
              </a:ext>
            </a:extLst>
          </p:cNvPr>
          <p:cNvGrpSpPr/>
          <p:nvPr userDrawn="1"/>
        </p:nvGrpSpPr>
        <p:grpSpPr>
          <a:xfrm>
            <a:off x="8621579" y="72984"/>
            <a:ext cx="3234423" cy="515528"/>
            <a:chOff x="6474966" y="72970"/>
            <a:chExt cx="2425816" cy="515528"/>
          </a:xfrm>
        </p:grpSpPr>
        <p:pic>
          <p:nvPicPr>
            <p:cNvPr id="18" name="Picture 17">
              <a:extLst>
                <a:ext uri="{FF2B5EF4-FFF2-40B4-BE49-F238E27FC236}">
                  <a16:creationId xmlns:a16="http://schemas.microsoft.com/office/drawing/2014/main" id="{EECD9EAE-7084-4EA0-ACA5-44ECA8E9446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474966" y="72970"/>
              <a:ext cx="863226" cy="515528"/>
            </a:xfrm>
            <a:prstGeom prst="rect">
              <a:avLst/>
            </a:prstGeom>
          </p:spPr>
        </p:pic>
        <p:pic>
          <p:nvPicPr>
            <p:cNvPr id="19" name="Picture 18">
              <a:extLst>
                <a:ext uri="{FF2B5EF4-FFF2-40B4-BE49-F238E27FC236}">
                  <a16:creationId xmlns:a16="http://schemas.microsoft.com/office/drawing/2014/main" id="{DB7A3F97-8108-4811-9076-8FEE4577F41C}"/>
                </a:ext>
              </a:extLst>
            </p:cNvPr>
            <p:cNvPicPr>
              <a:picLocks noChangeAspect="1"/>
            </p:cNvPicPr>
            <p:nvPr userDrawn="1"/>
          </p:nvPicPr>
          <p:blipFill>
            <a:blip r:embed="rId4"/>
            <a:stretch>
              <a:fillRect/>
            </a:stretch>
          </p:blipFill>
          <p:spPr>
            <a:xfrm>
              <a:off x="8096184" y="234069"/>
              <a:ext cx="804598" cy="354429"/>
            </a:xfrm>
            <a:prstGeom prst="rect">
              <a:avLst/>
            </a:prstGeom>
          </p:spPr>
        </p:pic>
      </p:grpSp>
      <p:sp>
        <p:nvSpPr>
          <p:cNvPr id="14" name="TextBox 13">
            <a:extLst>
              <a:ext uri="{FF2B5EF4-FFF2-40B4-BE49-F238E27FC236}">
                <a16:creationId xmlns:a16="http://schemas.microsoft.com/office/drawing/2014/main" id="{7ED65EDE-44D7-42D3-AB98-B849E6861C29}"/>
              </a:ext>
            </a:extLst>
          </p:cNvPr>
          <p:cNvSpPr txBox="1"/>
          <p:nvPr userDrawn="1"/>
        </p:nvSpPr>
        <p:spPr>
          <a:xfrm>
            <a:off x="336009" y="203662"/>
            <a:ext cx="3424842" cy="830997"/>
          </a:xfrm>
          <a:prstGeom prst="rect">
            <a:avLst/>
          </a:prstGeom>
          <a:noFill/>
        </p:spPr>
        <p:txBody>
          <a:bodyPr wrap="square" rtlCol="0">
            <a:spAutoFit/>
          </a:bodyPr>
          <a:lstStyle/>
          <a:p>
            <a:r>
              <a:rPr lang="en-GB" sz="4800" b="1" dirty="0">
                <a:solidFill>
                  <a:schemeClr val="bg1"/>
                </a:solidFill>
                <a:latin typeface="Roboto Bk" pitchFamily="2" charset="0"/>
                <a:ea typeface="Roboto Bk" pitchFamily="2" charset="0"/>
              </a:rPr>
              <a:t>TaxDev</a:t>
            </a:r>
          </a:p>
        </p:txBody>
      </p:sp>
    </p:spTree>
    <p:extLst>
      <p:ext uri="{BB962C8B-B14F-4D97-AF65-F5344CB8AC3E}">
        <p14:creationId xmlns:p14="http://schemas.microsoft.com/office/powerpoint/2010/main" val="41255798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vider (Medium Quot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771C01C-5E80-1F49-8755-D9DB9363BE55}"/>
              </a:ext>
            </a:extLst>
          </p:cNvPr>
          <p:cNvSpPr/>
          <p:nvPr userDrawn="1"/>
        </p:nvSpPr>
        <p:spPr>
          <a:xfrm flipV="1">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2"/>
          </a:p>
        </p:txBody>
      </p:sp>
      <p:cxnSp>
        <p:nvCxnSpPr>
          <p:cNvPr id="8" name="Straight Connector 7"/>
          <p:cNvCxnSpPr/>
          <p:nvPr userDrawn="1"/>
        </p:nvCxnSpPr>
        <p:spPr>
          <a:xfrm>
            <a:off x="735612" y="2595778"/>
            <a:ext cx="7171736" cy="0"/>
          </a:xfrm>
          <a:prstGeom prst="line">
            <a:avLst/>
          </a:prstGeom>
          <a:ln w="28575">
            <a:solidFill>
              <a:schemeClr val="bg1">
                <a:lumMod val="95000"/>
              </a:schemeClr>
            </a:solidFill>
          </a:ln>
          <a:effectLst/>
        </p:spPr>
        <p:style>
          <a:lnRef idx="2">
            <a:schemeClr val="accent1"/>
          </a:lnRef>
          <a:fillRef idx="0">
            <a:schemeClr val="accent1"/>
          </a:fillRef>
          <a:effectRef idx="1">
            <a:schemeClr val="accent1"/>
          </a:effectRef>
          <a:fontRef idx="minor">
            <a:schemeClr val="tx1"/>
          </a:fontRef>
        </p:style>
      </p:cxnSp>
      <p:sp>
        <p:nvSpPr>
          <p:cNvPr id="9" name="Text Placeholder 2"/>
          <p:cNvSpPr>
            <a:spLocks noGrp="1"/>
          </p:cNvSpPr>
          <p:nvPr>
            <p:ph type="body" sz="quarter" idx="13" hasCustomPrompt="1"/>
          </p:nvPr>
        </p:nvSpPr>
        <p:spPr>
          <a:xfrm>
            <a:off x="735048" y="2722551"/>
            <a:ext cx="7172309" cy="1785104"/>
          </a:xfrm>
        </p:spPr>
        <p:txBody>
          <a:bodyPr anchor="ctr"/>
          <a:lstStyle>
            <a:lvl1pPr marL="0" marR="0" indent="0" algn="l" defTabSz="457232" rtl="0" eaLnBrk="1" fontAlgn="auto" latinLnBrk="0" hangingPunct="1">
              <a:lnSpc>
                <a:spcPct val="100000"/>
              </a:lnSpc>
              <a:spcBef>
                <a:spcPct val="20000"/>
              </a:spcBef>
              <a:spcAft>
                <a:spcPts val="0"/>
              </a:spcAft>
              <a:buClrTx/>
              <a:buSzTx/>
              <a:buFont typeface="Arial"/>
              <a:buNone/>
              <a:tabLst/>
              <a:defRPr sz="1801" b="0" baseline="0">
                <a:solidFill>
                  <a:srgbClr val="F4F4F4"/>
                </a:solidFill>
                <a:latin typeface="+mj-lt"/>
              </a:defRPr>
            </a:lvl1pPr>
          </a:lstStyle>
          <a:p>
            <a:pPr marL="0" marR="0" lvl="0" indent="0" algn="l" defTabSz="457232" rtl="0" eaLnBrk="1" fontAlgn="auto" latinLnBrk="0" hangingPunct="1">
              <a:lnSpc>
                <a:spcPct val="100000"/>
              </a:lnSpc>
              <a:spcBef>
                <a:spcPct val="20000"/>
              </a:spcBef>
              <a:spcAft>
                <a:spcPts val="0"/>
              </a:spcAft>
              <a:buClrTx/>
              <a:buSzTx/>
              <a:buFont typeface="Arial"/>
              <a:buNone/>
              <a:tabLst/>
              <a:defRPr/>
            </a:pPr>
            <a:r>
              <a:rPr lang="en-GB" dirty="0"/>
              <a:t>Click to edit medium quote of about 6 lines Click to edit medium quote of about 6 lines Click to edit medium quote of about 6 lines Click to edit medium quote of about 6 lines Click to edit medium quote of about 6 lines Click to edit medium quote of about 6 lines Click to edit medium quote of about 6 lines</a:t>
            </a:r>
            <a:endParaRPr lang="en-US" dirty="0"/>
          </a:p>
        </p:txBody>
      </p:sp>
      <p:cxnSp>
        <p:nvCxnSpPr>
          <p:cNvPr id="10" name="Straight Connector 9"/>
          <p:cNvCxnSpPr/>
          <p:nvPr userDrawn="1"/>
        </p:nvCxnSpPr>
        <p:spPr>
          <a:xfrm>
            <a:off x="736188" y="5049108"/>
            <a:ext cx="7171160" cy="0"/>
          </a:xfrm>
          <a:prstGeom prst="line">
            <a:avLst/>
          </a:prstGeom>
          <a:ln w="28575">
            <a:solidFill>
              <a:schemeClr val="bg1">
                <a:lumMod val="95000"/>
              </a:schemeClr>
            </a:solidFill>
          </a:ln>
          <a:effectLst/>
        </p:spPr>
        <p:style>
          <a:lnRef idx="2">
            <a:schemeClr val="accent1"/>
          </a:lnRef>
          <a:fillRef idx="0">
            <a:schemeClr val="accent1"/>
          </a:fillRef>
          <a:effectRef idx="1">
            <a:schemeClr val="accent1"/>
          </a:effectRef>
          <a:fontRef idx="minor">
            <a:schemeClr val="tx1"/>
          </a:fontRef>
        </p:style>
      </p:cxnSp>
      <p:sp>
        <p:nvSpPr>
          <p:cNvPr id="11" name="Text Placeholder 2"/>
          <p:cNvSpPr>
            <a:spLocks noGrp="1"/>
          </p:cNvSpPr>
          <p:nvPr>
            <p:ph type="body" sz="quarter" idx="17" hasCustomPrompt="1"/>
          </p:nvPr>
        </p:nvSpPr>
        <p:spPr>
          <a:xfrm>
            <a:off x="736189" y="4570898"/>
            <a:ext cx="3977218" cy="252956"/>
          </a:xfrm>
        </p:spPr>
        <p:txBody>
          <a:bodyPr anchor="ctr">
            <a:noAutofit/>
          </a:bodyPr>
          <a:lstStyle>
            <a:lvl1pPr marL="0" indent="0">
              <a:buNone/>
              <a:defRPr sz="1401" baseline="0">
                <a:solidFill>
                  <a:srgbClr val="F4F4F4"/>
                </a:solidFill>
                <a:latin typeface="+mj-lt"/>
              </a:defRPr>
            </a:lvl1pPr>
          </a:lstStyle>
          <a:p>
            <a:pPr lvl="0"/>
            <a:r>
              <a:rPr lang="en-US" dirty="0"/>
              <a:t>− Click to insert source</a:t>
            </a:r>
          </a:p>
        </p:txBody>
      </p:sp>
      <p:sp>
        <p:nvSpPr>
          <p:cNvPr id="4" name="Footer Placeholder 3">
            <a:extLst>
              <a:ext uri="{FF2B5EF4-FFF2-40B4-BE49-F238E27FC236}">
                <a16:creationId xmlns:a16="http://schemas.microsoft.com/office/drawing/2014/main" id="{AD8DA3CB-E26D-2D40-94FA-8DBAE46A6256}"/>
              </a:ext>
            </a:extLst>
          </p:cNvPr>
          <p:cNvSpPr>
            <a:spLocks noGrp="1"/>
          </p:cNvSpPr>
          <p:nvPr>
            <p:ph type="ftr" sz="quarter" idx="18"/>
          </p:nvPr>
        </p:nvSpPr>
        <p:spPr/>
        <p:txBody>
          <a:bodyPr/>
          <a:lstStyle>
            <a:lvl1pPr>
              <a:defRPr>
                <a:solidFill>
                  <a:schemeClr val="bg1">
                    <a:lumMod val="95000"/>
                  </a:schemeClr>
                </a:solidFill>
              </a:defRPr>
            </a:lvl1pPr>
          </a:lstStyle>
          <a:p>
            <a:r>
              <a:rPr lang="en-US"/>
              <a:t>Writing and communicating TE reports</a:t>
            </a:r>
            <a:endParaRPr lang="en-US" dirty="0"/>
          </a:p>
        </p:txBody>
      </p:sp>
      <p:pic>
        <p:nvPicPr>
          <p:cNvPr id="21" name="Picture 20">
            <a:extLst>
              <a:ext uri="{FF2B5EF4-FFF2-40B4-BE49-F238E27FC236}">
                <a16:creationId xmlns:a16="http://schemas.microsoft.com/office/drawing/2014/main" id="{1697DC58-F2CA-4A03-962B-30EFA43EC669}"/>
              </a:ext>
            </a:extLst>
          </p:cNvPr>
          <p:cNvPicPr>
            <a:picLocks noChangeAspect="1"/>
          </p:cNvPicPr>
          <p:nvPr userDrawn="1"/>
        </p:nvPicPr>
        <p:blipFill>
          <a:blip r:embed="rId2"/>
          <a:stretch>
            <a:fillRect/>
          </a:stretch>
        </p:blipFill>
        <p:spPr>
          <a:xfrm>
            <a:off x="10893931" y="5936456"/>
            <a:ext cx="1298079" cy="839790"/>
          </a:xfrm>
          <a:prstGeom prst="rect">
            <a:avLst/>
          </a:prstGeom>
        </p:spPr>
      </p:pic>
      <p:sp>
        <p:nvSpPr>
          <p:cNvPr id="14" name="TextBox 13">
            <a:extLst>
              <a:ext uri="{FF2B5EF4-FFF2-40B4-BE49-F238E27FC236}">
                <a16:creationId xmlns:a16="http://schemas.microsoft.com/office/drawing/2014/main" id="{4A2FBD37-43A9-414C-B4EF-2B34BD7384D0}"/>
              </a:ext>
            </a:extLst>
          </p:cNvPr>
          <p:cNvSpPr txBox="1"/>
          <p:nvPr userDrawn="1"/>
        </p:nvSpPr>
        <p:spPr>
          <a:xfrm>
            <a:off x="336009" y="203662"/>
            <a:ext cx="3424842" cy="830997"/>
          </a:xfrm>
          <a:prstGeom prst="rect">
            <a:avLst/>
          </a:prstGeom>
          <a:noFill/>
        </p:spPr>
        <p:txBody>
          <a:bodyPr wrap="square" rtlCol="0">
            <a:spAutoFit/>
          </a:bodyPr>
          <a:lstStyle/>
          <a:p>
            <a:r>
              <a:rPr lang="en-GB" sz="4800" b="1" dirty="0">
                <a:solidFill>
                  <a:schemeClr val="bg1"/>
                </a:solidFill>
                <a:latin typeface="Roboto Bk" pitchFamily="2" charset="0"/>
                <a:ea typeface="Roboto Bk" pitchFamily="2" charset="0"/>
              </a:rPr>
              <a:t>TaxDev</a:t>
            </a:r>
          </a:p>
        </p:txBody>
      </p:sp>
      <p:grpSp>
        <p:nvGrpSpPr>
          <p:cNvPr id="15" name="Group 14">
            <a:extLst>
              <a:ext uri="{FF2B5EF4-FFF2-40B4-BE49-F238E27FC236}">
                <a16:creationId xmlns:a16="http://schemas.microsoft.com/office/drawing/2014/main" id="{058FFB0D-C942-4A3E-87A8-0F43D9B7771A}"/>
              </a:ext>
            </a:extLst>
          </p:cNvPr>
          <p:cNvGrpSpPr/>
          <p:nvPr userDrawn="1"/>
        </p:nvGrpSpPr>
        <p:grpSpPr>
          <a:xfrm>
            <a:off x="8621579" y="72984"/>
            <a:ext cx="3234423" cy="515528"/>
            <a:chOff x="6474966" y="72970"/>
            <a:chExt cx="2425816" cy="515528"/>
          </a:xfrm>
        </p:grpSpPr>
        <p:pic>
          <p:nvPicPr>
            <p:cNvPr id="16" name="Picture 15">
              <a:extLst>
                <a:ext uri="{FF2B5EF4-FFF2-40B4-BE49-F238E27FC236}">
                  <a16:creationId xmlns:a16="http://schemas.microsoft.com/office/drawing/2014/main" id="{1E36994E-0090-4F7B-83A6-9AF92893CD4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474966" y="72970"/>
              <a:ext cx="863226" cy="515528"/>
            </a:xfrm>
            <a:prstGeom prst="rect">
              <a:avLst/>
            </a:prstGeom>
          </p:spPr>
        </p:pic>
        <p:pic>
          <p:nvPicPr>
            <p:cNvPr id="17" name="Picture 16">
              <a:extLst>
                <a:ext uri="{FF2B5EF4-FFF2-40B4-BE49-F238E27FC236}">
                  <a16:creationId xmlns:a16="http://schemas.microsoft.com/office/drawing/2014/main" id="{A25554D3-55BD-43F3-951B-9978A1FD51D8}"/>
                </a:ext>
              </a:extLst>
            </p:cNvPr>
            <p:cNvPicPr>
              <a:picLocks noChangeAspect="1"/>
            </p:cNvPicPr>
            <p:nvPr userDrawn="1"/>
          </p:nvPicPr>
          <p:blipFill>
            <a:blip r:embed="rId4"/>
            <a:stretch>
              <a:fillRect/>
            </a:stretch>
          </p:blipFill>
          <p:spPr>
            <a:xfrm>
              <a:off x="8096184" y="234069"/>
              <a:ext cx="804598" cy="354429"/>
            </a:xfrm>
            <a:prstGeom prst="rect">
              <a:avLst/>
            </a:prstGeom>
          </p:spPr>
        </p:pic>
      </p:grpSp>
    </p:spTree>
    <p:extLst>
      <p:ext uri="{BB962C8B-B14F-4D97-AF65-F5344CB8AC3E}">
        <p14:creationId xmlns:p14="http://schemas.microsoft.com/office/powerpoint/2010/main" val="3386329862"/>
      </p:ext>
    </p:extLst>
  </p:cSld>
  <p:clrMapOvr>
    <a:masterClrMapping/>
  </p:clrMapOvr>
  <p:extLst mod="1">
    <p:ext uri="{DCECCB84-F9BA-43D5-87BE-67443E8EF086}">
      <p15:sldGuideLst xmlns:p15="http://schemas.microsoft.com/office/powerpoint/2012/main">
        <p15:guide id="1" orient="horz" pos="102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vider (Small Quot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771C01C-5E80-1F49-8755-D9DB9363BE55}"/>
              </a:ext>
            </a:extLst>
          </p:cNvPr>
          <p:cNvSpPr/>
          <p:nvPr userDrawn="1"/>
        </p:nvSpPr>
        <p:spPr>
          <a:xfrm flipV="1">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2" dirty="0"/>
          </a:p>
        </p:txBody>
      </p:sp>
      <p:cxnSp>
        <p:nvCxnSpPr>
          <p:cNvPr id="8" name="Straight Connector 7"/>
          <p:cNvCxnSpPr/>
          <p:nvPr userDrawn="1"/>
        </p:nvCxnSpPr>
        <p:spPr>
          <a:xfrm>
            <a:off x="735612" y="2982878"/>
            <a:ext cx="7171736" cy="0"/>
          </a:xfrm>
          <a:prstGeom prst="line">
            <a:avLst/>
          </a:prstGeom>
          <a:ln w="28575">
            <a:solidFill>
              <a:schemeClr val="bg1">
                <a:lumMod val="95000"/>
              </a:schemeClr>
            </a:solidFill>
          </a:ln>
          <a:effectLst/>
        </p:spPr>
        <p:style>
          <a:lnRef idx="2">
            <a:schemeClr val="accent1"/>
          </a:lnRef>
          <a:fillRef idx="0">
            <a:schemeClr val="accent1"/>
          </a:fillRef>
          <a:effectRef idx="1">
            <a:schemeClr val="accent1"/>
          </a:effectRef>
          <a:fontRef idx="minor">
            <a:schemeClr val="tx1"/>
          </a:fontRef>
        </p:style>
      </p:cxnSp>
      <p:sp>
        <p:nvSpPr>
          <p:cNvPr id="9" name="Text Placeholder 2"/>
          <p:cNvSpPr>
            <a:spLocks noGrp="1"/>
          </p:cNvSpPr>
          <p:nvPr>
            <p:ph type="body" sz="quarter" idx="13" hasCustomPrompt="1"/>
          </p:nvPr>
        </p:nvSpPr>
        <p:spPr>
          <a:xfrm>
            <a:off x="735048" y="3133014"/>
            <a:ext cx="7172309" cy="945771"/>
          </a:xfrm>
        </p:spPr>
        <p:txBody>
          <a:bodyPr anchor="ctr"/>
          <a:lstStyle>
            <a:lvl1pPr marL="0" marR="0" indent="0" algn="l" defTabSz="457232" rtl="0" eaLnBrk="1" fontAlgn="auto" latinLnBrk="0" hangingPunct="1">
              <a:lnSpc>
                <a:spcPct val="100000"/>
              </a:lnSpc>
              <a:spcBef>
                <a:spcPct val="20000"/>
              </a:spcBef>
              <a:spcAft>
                <a:spcPts val="0"/>
              </a:spcAft>
              <a:buClrTx/>
              <a:buSzTx/>
              <a:buFont typeface="Arial"/>
              <a:buNone/>
              <a:tabLst/>
              <a:defRPr sz="1801" b="0" baseline="0">
                <a:solidFill>
                  <a:srgbClr val="F4F4F4"/>
                </a:solidFill>
                <a:latin typeface="+mj-lt"/>
              </a:defRPr>
            </a:lvl1pPr>
          </a:lstStyle>
          <a:p>
            <a:pPr marL="0" marR="0" lvl="0" indent="0" algn="l" defTabSz="457232" rtl="0" eaLnBrk="1" fontAlgn="auto" latinLnBrk="0" hangingPunct="1">
              <a:lnSpc>
                <a:spcPct val="100000"/>
              </a:lnSpc>
              <a:spcBef>
                <a:spcPct val="20000"/>
              </a:spcBef>
              <a:spcAft>
                <a:spcPts val="0"/>
              </a:spcAft>
              <a:buClrTx/>
              <a:buSzTx/>
              <a:buFont typeface="Arial"/>
              <a:buNone/>
              <a:tabLst/>
              <a:defRPr/>
            </a:pPr>
            <a:r>
              <a:rPr lang="en-GB" dirty="0"/>
              <a:t>Click to edit small quote of about 3 lines Click to edit small quote of about 3 lines Click to edit small quote of about 3 lines Click to edit small quote</a:t>
            </a:r>
            <a:endParaRPr lang="en-US" dirty="0"/>
          </a:p>
        </p:txBody>
      </p:sp>
      <p:cxnSp>
        <p:nvCxnSpPr>
          <p:cNvPr id="10" name="Straight Connector 9"/>
          <p:cNvCxnSpPr/>
          <p:nvPr userDrawn="1"/>
        </p:nvCxnSpPr>
        <p:spPr>
          <a:xfrm>
            <a:off x="736188" y="4642706"/>
            <a:ext cx="7171160" cy="0"/>
          </a:xfrm>
          <a:prstGeom prst="line">
            <a:avLst/>
          </a:prstGeom>
          <a:ln w="28575">
            <a:solidFill>
              <a:schemeClr val="bg1">
                <a:lumMod val="95000"/>
              </a:schemeClr>
            </a:solidFill>
          </a:ln>
          <a:effectLst/>
        </p:spPr>
        <p:style>
          <a:lnRef idx="2">
            <a:schemeClr val="accent1"/>
          </a:lnRef>
          <a:fillRef idx="0">
            <a:schemeClr val="accent1"/>
          </a:fillRef>
          <a:effectRef idx="1">
            <a:schemeClr val="accent1"/>
          </a:effectRef>
          <a:fontRef idx="minor">
            <a:schemeClr val="tx1"/>
          </a:fontRef>
        </p:style>
      </p:cxnSp>
      <p:sp>
        <p:nvSpPr>
          <p:cNvPr id="11" name="Text Placeholder 2"/>
          <p:cNvSpPr>
            <a:spLocks noGrp="1"/>
          </p:cNvSpPr>
          <p:nvPr>
            <p:ph type="body" sz="quarter" idx="17" hasCustomPrompt="1"/>
          </p:nvPr>
        </p:nvSpPr>
        <p:spPr>
          <a:xfrm>
            <a:off x="736189" y="4164496"/>
            <a:ext cx="3977218" cy="252956"/>
          </a:xfrm>
        </p:spPr>
        <p:txBody>
          <a:bodyPr anchor="ctr">
            <a:noAutofit/>
          </a:bodyPr>
          <a:lstStyle>
            <a:lvl1pPr marL="0" indent="0">
              <a:buNone/>
              <a:defRPr sz="1401" baseline="0">
                <a:solidFill>
                  <a:srgbClr val="F4F4F4"/>
                </a:solidFill>
                <a:latin typeface="+mj-lt"/>
              </a:defRPr>
            </a:lvl1pPr>
          </a:lstStyle>
          <a:p>
            <a:pPr lvl="0"/>
            <a:r>
              <a:rPr lang="en-US" dirty="0"/>
              <a:t>− Click to insert source</a:t>
            </a:r>
          </a:p>
        </p:txBody>
      </p:sp>
      <p:sp>
        <p:nvSpPr>
          <p:cNvPr id="4" name="Footer Placeholder 3">
            <a:extLst>
              <a:ext uri="{FF2B5EF4-FFF2-40B4-BE49-F238E27FC236}">
                <a16:creationId xmlns:a16="http://schemas.microsoft.com/office/drawing/2014/main" id="{AD8DA3CB-E26D-2D40-94FA-8DBAE46A6256}"/>
              </a:ext>
            </a:extLst>
          </p:cNvPr>
          <p:cNvSpPr>
            <a:spLocks noGrp="1"/>
          </p:cNvSpPr>
          <p:nvPr>
            <p:ph type="ftr" sz="quarter" idx="18"/>
          </p:nvPr>
        </p:nvSpPr>
        <p:spPr/>
        <p:txBody>
          <a:bodyPr/>
          <a:lstStyle>
            <a:lvl1pPr>
              <a:defRPr>
                <a:solidFill>
                  <a:schemeClr val="bg1">
                    <a:lumMod val="95000"/>
                  </a:schemeClr>
                </a:solidFill>
              </a:defRPr>
            </a:lvl1pPr>
          </a:lstStyle>
          <a:p>
            <a:r>
              <a:rPr lang="en-US"/>
              <a:t>Writing and communicating TE reports</a:t>
            </a:r>
            <a:endParaRPr lang="en-US" dirty="0"/>
          </a:p>
        </p:txBody>
      </p:sp>
      <p:sp>
        <p:nvSpPr>
          <p:cNvPr id="19" name="TextBox 18">
            <a:extLst>
              <a:ext uri="{FF2B5EF4-FFF2-40B4-BE49-F238E27FC236}">
                <a16:creationId xmlns:a16="http://schemas.microsoft.com/office/drawing/2014/main" id="{ED51799B-69E0-4523-8176-5116C28B5CE5}"/>
              </a:ext>
            </a:extLst>
          </p:cNvPr>
          <p:cNvSpPr txBox="1"/>
          <p:nvPr userDrawn="1"/>
        </p:nvSpPr>
        <p:spPr>
          <a:xfrm>
            <a:off x="336009" y="203662"/>
            <a:ext cx="3424842" cy="830997"/>
          </a:xfrm>
          <a:prstGeom prst="rect">
            <a:avLst/>
          </a:prstGeom>
          <a:noFill/>
        </p:spPr>
        <p:txBody>
          <a:bodyPr wrap="square" rtlCol="0">
            <a:spAutoFit/>
          </a:bodyPr>
          <a:lstStyle/>
          <a:p>
            <a:r>
              <a:rPr lang="en-GB" sz="4800" b="1" dirty="0">
                <a:solidFill>
                  <a:schemeClr val="bg1"/>
                </a:solidFill>
                <a:latin typeface="Roboto Bk" pitchFamily="2" charset="0"/>
                <a:ea typeface="Roboto Bk" pitchFamily="2" charset="0"/>
              </a:rPr>
              <a:t>TaxDev</a:t>
            </a:r>
          </a:p>
        </p:txBody>
      </p:sp>
      <p:pic>
        <p:nvPicPr>
          <p:cNvPr id="13" name="Picture 12">
            <a:extLst>
              <a:ext uri="{FF2B5EF4-FFF2-40B4-BE49-F238E27FC236}">
                <a16:creationId xmlns:a16="http://schemas.microsoft.com/office/drawing/2014/main" id="{EB4D7AE7-016F-4C42-91B4-901A34BF7757}"/>
              </a:ext>
            </a:extLst>
          </p:cNvPr>
          <p:cNvPicPr>
            <a:picLocks noChangeAspect="1"/>
          </p:cNvPicPr>
          <p:nvPr userDrawn="1"/>
        </p:nvPicPr>
        <p:blipFill>
          <a:blip r:embed="rId2"/>
          <a:stretch>
            <a:fillRect/>
          </a:stretch>
        </p:blipFill>
        <p:spPr>
          <a:xfrm>
            <a:off x="10893931" y="5936456"/>
            <a:ext cx="1298079" cy="839790"/>
          </a:xfrm>
          <a:prstGeom prst="rect">
            <a:avLst/>
          </a:prstGeom>
        </p:spPr>
      </p:pic>
      <p:grpSp>
        <p:nvGrpSpPr>
          <p:cNvPr id="14" name="Group 13">
            <a:extLst>
              <a:ext uri="{FF2B5EF4-FFF2-40B4-BE49-F238E27FC236}">
                <a16:creationId xmlns:a16="http://schemas.microsoft.com/office/drawing/2014/main" id="{90E308EA-E2C4-419F-9A0D-99F20BCEFA67}"/>
              </a:ext>
            </a:extLst>
          </p:cNvPr>
          <p:cNvGrpSpPr/>
          <p:nvPr userDrawn="1"/>
        </p:nvGrpSpPr>
        <p:grpSpPr>
          <a:xfrm>
            <a:off x="8621579" y="72984"/>
            <a:ext cx="3234423" cy="515528"/>
            <a:chOff x="6474966" y="72970"/>
            <a:chExt cx="2425816" cy="515528"/>
          </a:xfrm>
        </p:grpSpPr>
        <p:pic>
          <p:nvPicPr>
            <p:cNvPr id="15" name="Picture 14">
              <a:extLst>
                <a:ext uri="{FF2B5EF4-FFF2-40B4-BE49-F238E27FC236}">
                  <a16:creationId xmlns:a16="http://schemas.microsoft.com/office/drawing/2014/main" id="{3B5FF3A0-92D9-4DD8-B338-DF96FC4B023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474966" y="72970"/>
              <a:ext cx="863226" cy="515528"/>
            </a:xfrm>
            <a:prstGeom prst="rect">
              <a:avLst/>
            </a:prstGeom>
          </p:spPr>
        </p:pic>
        <p:pic>
          <p:nvPicPr>
            <p:cNvPr id="16" name="Picture 15">
              <a:extLst>
                <a:ext uri="{FF2B5EF4-FFF2-40B4-BE49-F238E27FC236}">
                  <a16:creationId xmlns:a16="http://schemas.microsoft.com/office/drawing/2014/main" id="{9BC459B8-F53C-42C7-8991-01D96946EFBC}"/>
                </a:ext>
              </a:extLst>
            </p:cNvPr>
            <p:cNvPicPr>
              <a:picLocks noChangeAspect="1"/>
            </p:cNvPicPr>
            <p:nvPr userDrawn="1"/>
          </p:nvPicPr>
          <p:blipFill>
            <a:blip r:embed="rId4"/>
            <a:stretch>
              <a:fillRect/>
            </a:stretch>
          </p:blipFill>
          <p:spPr>
            <a:xfrm>
              <a:off x="8096184" y="234069"/>
              <a:ext cx="804598" cy="354429"/>
            </a:xfrm>
            <a:prstGeom prst="rect">
              <a:avLst/>
            </a:prstGeom>
          </p:spPr>
        </p:pic>
      </p:grpSp>
    </p:spTree>
    <p:extLst>
      <p:ext uri="{BB962C8B-B14F-4D97-AF65-F5344CB8AC3E}">
        <p14:creationId xmlns:p14="http://schemas.microsoft.com/office/powerpoint/2010/main" val="2109124096"/>
      </p:ext>
    </p:extLst>
  </p:cSld>
  <p:clrMapOvr>
    <a:masterClrMapping/>
  </p:clrMapOvr>
  <p:extLst mod="1">
    <p:ext uri="{DCECCB84-F9BA-43D5-87BE-67443E8EF086}">
      <p15:sldGuideLst xmlns:p15="http://schemas.microsoft.com/office/powerpoint/2012/main">
        <p15:guide id="1" orient="horz" pos="102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B6D134D9-F12F-EF44-843F-D4FEB4EB5EBC}"/>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2"/>
          </a:p>
        </p:txBody>
      </p:sp>
      <p:sp>
        <p:nvSpPr>
          <p:cNvPr id="18" name="Rectangle 17">
            <a:extLst>
              <a:ext uri="{FF2B5EF4-FFF2-40B4-BE49-F238E27FC236}">
                <a16:creationId xmlns:a16="http://schemas.microsoft.com/office/drawing/2014/main" id="{CAB888AA-D217-494B-976C-4BBDBA116DC9}"/>
              </a:ext>
            </a:extLst>
          </p:cNvPr>
          <p:cNvSpPr/>
          <p:nvPr userDrawn="1"/>
        </p:nvSpPr>
        <p:spPr>
          <a:xfrm flipV="1">
            <a:off x="0" y="0"/>
            <a:ext cx="12192000" cy="509729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2"/>
          </a:p>
        </p:txBody>
      </p:sp>
      <p:sp>
        <p:nvSpPr>
          <p:cNvPr id="9" name="TextBox 8"/>
          <p:cNvSpPr txBox="1"/>
          <p:nvPr userDrawn="1"/>
        </p:nvSpPr>
        <p:spPr>
          <a:xfrm>
            <a:off x="4226801" y="3280495"/>
            <a:ext cx="3709131" cy="1601336"/>
          </a:xfrm>
          <a:prstGeom prst="rect">
            <a:avLst/>
          </a:prstGeom>
          <a:noFill/>
        </p:spPr>
        <p:txBody>
          <a:bodyPr wrap="square" rtlCol="0">
            <a:spAutoFit/>
          </a:bodyPr>
          <a:lstStyle/>
          <a:p>
            <a:pPr lvl="0"/>
            <a:r>
              <a:rPr lang="en-US" sz="1401" dirty="0">
                <a:solidFill>
                  <a:srgbClr val="FFFFFF"/>
                </a:solidFill>
              </a:rPr>
              <a:t>The Institute for Fiscal Studies</a:t>
            </a:r>
          </a:p>
          <a:p>
            <a:pPr lvl="0"/>
            <a:r>
              <a:rPr lang="en-US" sz="1401" dirty="0">
                <a:solidFill>
                  <a:srgbClr val="FFFFFF"/>
                </a:solidFill>
              </a:rPr>
              <a:t>7 </a:t>
            </a:r>
            <a:r>
              <a:rPr lang="en-US" sz="1401" dirty="0" err="1">
                <a:solidFill>
                  <a:srgbClr val="FFFFFF"/>
                </a:solidFill>
              </a:rPr>
              <a:t>Ridgmount</a:t>
            </a:r>
            <a:r>
              <a:rPr lang="en-US" sz="1401" dirty="0">
                <a:solidFill>
                  <a:srgbClr val="FFFFFF"/>
                </a:solidFill>
              </a:rPr>
              <a:t> Street</a:t>
            </a:r>
          </a:p>
          <a:p>
            <a:pPr lvl="0"/>
            <a:r>
              <a:rPr lang="en-US" sz="1401" dirty="0">
                <a:solidFill>
                  <a:srgbClr val="FFFFFF"/>
                </a:solidFill>
              </a:rPr>
              <a:t>London</a:t>
            </a:r>
          </a:p>
          <a:p>
            <a:pPr lvl="0"/>
            <a:r>
              <a:rPr lang="en-US" sz="1401" dirty="0">
                <a:solidFill>
                  <a:srgbClr val="FFFFFF"/>
                </a:solidFill>
              </a:rPr>
              <a:t>WC1E 7AE</a:t>
            </a:r>
          </a:p>
          <a:p>
            <a:pPr lvl="0"/>
            <a:endParaRPr lang="en-US" sz="1401" dirty="0">
              <a:solidFill>
                <a:srgbClr val="FFFFFF"/>
              </a:solidFill>
            </a:endParaRPr>
          </a:p>
          <a:p>
            <a:pPr marL="0" marR="0" lvl="0" indent="0" algn="l" defTabSz="914464" rtl="0" eaLnBrk="1" fontAlgn="auto" latinLnBrk="0" hangingPunct="1">
              <a:lnSpc>
                <a:spcPct val="100000"/>
              </a:lnSpc>
              <a:spcBef>
                <a:spcPts val="0"/>
              </a:spcBef>
              <a:spcAft>
                <a:spcPts val="0"/>
              </a:spcAft>
              <a:buClrTx/>
              <a:buSzTx/>
              <a:buFontTx/>
              <a:buNone/>
              <a:tabLst/>
              <a:defRPr/>
            </a:pPr>
            <a:r>
              <a:rPr lang="en-US" sz="1401" b="1" dirty="0">
                <a:solidFill>
                  <a:srgbClr val="FFFFFF"/>
                </a:solidFill>
              </a:rPr>
              <a:t>www.ifs.org.uk</a:t>
            </a:r>
          </a:p>
          <a:p>
            <a:pPr lvl="0"/>
            <a:endParaRPr lang="en-US" sz="1401" dirty="0">
              <a:solidFill>
                <a:srgbClr val="FFFFFF"/>
              </a:solidFill>
            </a:endParaRPr>
          </a:p>
        </p:txBody>
      </p:sp>
      <p:sp>
        <p:nvSpPr>
          <p:cNvPr id="7" name="TextBox 6">
            <a:extLst>
              <a:ext uri="{FF2B5EF4-FFF2-40B4-BE49-F238E27FC236}">
                <a16:creationId xmlns:a16="http://schemas.microsoft.com/office/drawing/2014/main" id="{4C93BDE4-4C2D-4FE9-B897-A3CDEE8E08B3}"/>
              </a:ext>
            </a:extLst>
          </p:cNvPr>
          <p:cNvSpPr txBox="1"/>
          <p:nvPr userDrawn="1"/>
        </p:nvSpPr>
        <p:spPr>
          <a:xfrm>
            <a:off x="686234" y="5516879"/>
            <a:ext cx="3525548" cy="923651"/>
          </a:xfrm>
          <a:prstGeom prst="rect">
            <a:avLst/>
          </a:prstGeom>
          <a:noFill/>
        </p:spPr>
        <p:txBody>
          <a:bodyPr wrap="square" rtlCol="0">
            <a:spAutoFit/>
          </a:bodyPr>
          <a:lstStyle/>
          <a:p>
            <a:r>
              <a:rPr lang="en-GB" sz="5402" b="1" kern="1200" dirty="0">
                <a:solidFill>
                  <a:schemeClr val="tx2"/>
                </a:solidFill>
                <a:latin typeface="Roboto Bk" pitchFamily="2" charset="0"/>
                <a:ea typeface="Roboto Bk" pitchFamily="2" charset="0"/>
                <a:cs typeface="+mj-cs"/>
              </a:rPr>
              <a:t>TaxDev</a:t>
            </a:r>
          </a:p>
        </p:txBody>
      </p:sp>
      <p:sp>
        <p:nvSpPr>
          <p:cNvPr id="8" name="TextBox 7">
            <a:extLst>
              <a:ext uri="{FF2B5EF4-FFF2-40B4-BE49-F238E27FC236}">
                <a16:creationId xmlns:a16="http://schemas.microsoft.com/office/drawing/2014/main" id="{23AA235B-A1AE-4188-8983-092B1E5F19FB}"/>
              </a:ext>
            </a:extLst>
          </p:cNvPr>
          <p:cNvSpPr txBox="1"/>
          <p:nvPr userDrawn="1"/>
        </p:nvSpPr>
        <p:spPr>
          <a:xfrm>
            <a:off x="7836898" y="3288464"/>
            <a:ext cx="4222865" cy="1601336"/>
          </a:xfrm>
          <a:prstGeom prst="rect">
            <a:avLst/>
          </a:prstGeom>
          <a:noFill/>
        </p:spPr>
        <p:txBody>
          <a:bodyPr wrap="square" rtlCol="0">
            <a:spAutoFit/>
          </a:bodyPr>
          <a:lstStyle/>
          <a:p>
            <a:pPr lvl="0"/>
            <a:r>
              <a:rPr lang="en-US" sz="1401" dirty="0">
                <a:solidFill>
                  <a:srgbClr val="FFFFFF"/>
                </a:solidFill>
              </a:rPr>
              <a:t>The Overseas Development Institute</a:t>
            </a:r>
          </a:p>
          <a:p>
            <a:pPr lvl="0"/>
            <a:r>
              <a:rPr lang="en-GB" sz="1401" kern="1200" dirty="0">
                <a:solidFill>
                  <a:srgbClr val="FFFFFF"/>
                </a:solidFill>
                <a:latin typeface="+mn-lt"/>
                <a:ea typeface="+mn-ea"/>
                <a:cs typeface="+mn-cs"/>
              </a:rPr>
              <a:t>203 Blackfriars Road</a:t>
            </a:r>
            <a:br>
              <a:rPr lang="en-GB" sz="1401" kern="1200" dirty="0">
                <a:solidFill>
                  <a:srgbClr val="FFFFFF"/>
                </a:solidFill>
                <a:latin typeface="+mn-lt"/>
                <a:ea typeface="+mn-ea"/>
                <a:cs typeface="+mn-cs"/>
              </a:rPr>
            </a:br>
            <a:r>
              <a:rPr lang="en-GB" sz="1401" kern="1200" dirty="0">
                <a:solidFill>
                  <a:srgbClr val="FFFFFF"/>
                </a:solidFill>
                <a:latin typeface="+mn-lt"/>
                <a:ea typeface="+mn-ea"/>
                <a:cs typeface="+mn-cs"/>
              </a:rPr>
              <a:t>London </a:t>
            </a:r>
          </a:p>
          <a:p>
            <a:pPr lvl="0"/>
            <a:r>
              <a:rPr lang="en-GB" sz="1401" kern="1200" dirty="0">
                <a:solidFill>
                  <a:srgbClr val="FFFFFF"/>
                </a:solidFill>
                <a:latin typeface="+mn-lt"/>
                <a:ea typeface="+mn-ea"/>
                <a:cs typeface="+mn-cs"/>
              </a:rPr>
              <a:t>SE1 8NJ</a:t>
            </a:r>
          </a:p>
          <a:p>
            <a:pPr lvl="0"/>
            <a:endParaRPr lang="en-GB" sz="1401" kern="1200" dirty="0">
              <a:solidFill>
                <a:srgbClr val="FFFFFF"/>
              </a:solidFill>
              <a:latin typeface="+mn-lt"/>
              <a:ea typeface="+mn-ea"/>
              <a:cs typeface="+mn-cs"/>
            </a:endParaRPr>
          </a:p>
          <a:p>
            <a:pPr lvl="0"/>
            <a:r>
              <a:rPr lang="en-GB" sz="1401" b="1" kern="1200" dirty="0">
                <a:solidFill>
                  <a:srgbClr val="FFFFFF"/>
                </a:solidFill>
                <a:latin typeface="+mn-lt"/>
                <a:ea typeface="+mn-ea"/>
                <a:cs typeface="+mn-cs"/>
              </a:rPr>
              <a:t>www.odi.org</a:t>
            </a:r>
            <a:br>
              <a:rPr lang="en-GB" sz="1401" kern="1200" dirty="0">
                <a:solidFill>
                  <a:srgbClr val="FFFFFF"/>
                </a:solidFill>
                <a:latin typeface="+mn-lt"/>
                <a:ea typeface="+mn-ea"/>
                <a:cs typeface="+mn-cs"/>
              </a:rPr>
            </a:br>
            <a:endParaRPr lang="en-US" sz="1401" kern="1200" dirty="0">
              <a:solidFill>
                <a:srgbClr val="FFFFFF"/>
              </a:solidFill>
              <a:latin typeface="+mn-lt"/>
              <a:ea typeface="+mn-ea"/>
              <a:cs typeface="+mn-cs"/>
            </a:endParaRPr>
          </a:p>
        </p:txBody>
      </p:sp>
      <p:sp>
        <p:nvSpPr>
          <p:cNvPr id="11" name="TextBox 10">
            <a:extLst>
              <a:ext uri="{FF2B5EF4-FFF2-40B4-BE49-F238E27FC236}">
                <a16:creationId xmlns:a16="http://schemas.microsoft.com/office/drawing/2014/main" id="{C2F1D64E-F403-43F8-859C-44FD6D7D5BA4}"/>
              </a:ext>
            </a:extLst>
          </p:cNvPr>
          <p:cNvSpPr txBox="1"/>
          <p:nvPr userDrawn="1"/>
        </p:nvSpPr>
        <p:spPr>
          <a:xfrm>
            <a:off x="371644" y="3288461"/>
            <a:ext cx="4222865" cy="1601336"/>
          </a:xfrm>
          <a:prstGeom prst="rect">
            <a:avLst/>
          </a:prstGeom>
          <a:noFill/>
        </p:spPr>
        <p:txBody>
          <a:bodyPr wrap="square" rtlCol="0">
            <a:spAutoFit/>
          </a:bodyPr>
          <a:lstStyle/>
          <a:p>
            <a:pPr lvl="0"/>
            <a:r>
              <a:rPr lang="en-GB" sz="1401" dirty="0">
                <a:solidFill>
                  <a:srgbClr val="FFFFFF"/>
                </a:solidFill>
              </a:rPr>
              <a:t>The Centre for Tax Analysis in Developing Countries (TaxDev)</a:t>
            </a:r>
          </a:p>
          <a:p>
            <a:pPr lvl="0"/>
            <a:r>
              <a:rPr lang="en-GB" sz="1401" dirty="0">
                <a:solidFill>
                  <a:srgbClr val="FFFFFF"/>
                </a:solidFill>
              </a:rPr>
              <a:t>LinkedIn: @</a:t>
            </a:r>
            <a:r>
              <a:rPr lang="en-GB" sz="1401" dirty="0" err="1">
                <a:solidFill>
                  <a:srgbClr val="FFFFFF"/>
                </a:solidFill>
              </a:rPr>
              <a:t>taxdev</a:t>
            </a:r>
            <a:endParaRPr lang="en-GB" sz="1401" dirty="0">
              <a:solidFill>
                <a:srgbClr val="FFFFFF"/>
              </a:solidFill>
            </a:endParaRPr>
          </a:p>
          <a:p>
            <a:pPr lvl="0"/>
            <a:r>
              <a:rPr lang="en-GB" sz="1401" dirty="0">
                <a:solidFill>
                  <a:srgbClr val="FFFFFF"/>
                </a:solidFill>
              </a:rPr>
              <a:t>Twitter: #TaxDev</a:t>
            </a:r>
          </a:p>
          <a:p>
            <a:pPr lvl="0"/>
            <a:endParaRPr lang="en-GB" sz="1401" kern="1200" dirty="0">
              <a:solidFill>
                <a:srgbClr val="FFFFFF"/>
              </a:solidFill>
              <a:latin typeface="+mn-lt"/>
              <a:ea typeface="+mn-ea"/>
              <a:cs typeface="+mn-cs"/>
            </a:endParaRPr>
          </a:p>
          <a:p>
            <a:pPr lvl="0"/>
            <a:r>
              <a:rPr lang="en-GB" sz="1401" b="1" kern="1200" dirty="0">
                <a:solidFill>
                  <a:srgbClr val="FFFFFF"/>
                </a:solidFill>
                <a:latin typeface="+mn-lt"/>
                <a:ea typeface="+mn-ea"/>
                <a:cs typeface="+mn-cs"/>
              </a:rPr>
              <a:t>www.taxdev.org</a:t>
            </a:r>
            <a:br>
              <a:rPr lang="en-GB" sz="1401" kern="1200" dirty="0">
                <a:solidFill>
                  <a:srgbClr val="FFFFFF"/>
                </a:solidFill>
                <a:latin typeface="+mn-lt"/>
                <a:ea typeface="+mn-ea"/>
                <a:cs typeface="+mn-cs"/>
              </a:rPr>
            </a:br>
            <a:endParaRPr lang="en-US" sz="1401" kern="1200" dirty="0">
              <a:solidFill>
                <a:srgbClr val="FFFFFF"/>
              </a:solidFill>
              <a:latin typeface="+mn-lt"/>
              <a:ea typeface="+mn-ea"/>
              <a:cs typeface="+mn-cs"/>
            </a:endParaRPr>
          </a:p>
        </p:txBody>
      </p:sp>
      <p:pic>
        <p:nvPicPr>
          <p:cNvPr id="3" name="Picture 2">
            <a:extLst>
              <a:ext uri="{FF2B5EF4-FFF2-40B4-BE49-F238E27FC236}">
                <a16:creationId xmlns:a16="http://schemas.microsoft.com/office/drawing/2014/main" id="{99999FAA-517F-4D1D-9E29-2CC35A23356F}"/>
              </a:ext>
            </a:extLst>
          </p:cNvPr>
          <p:cNvPicPr>
            <a:picLocks noChangeAspect="1"/>
          </p:cNvPicPr>
          <p:nvPr userDrawn="1"/>
        </p:nvPicPr>
        <p:blipFill>
          <a:blip r:embed="rId2"/>
          <a:stretch>
            <a:fillRect/>
          </a:stretch>
        </p:blipFill>
        <p:spPr>
          <a:xfrm>
            <a:off x="10914508" y="5961184"/>
            <a:ext cx="1277496" cy="826477"/>
          </a:xfrm>
          <a:prstGeom prst="rect">
            <a:avLst/>
          </a:prstGeom>
        </p:spPr>
      </p:pic>
      <p:grpSp>
        <p:nvGrpSpPr>
          <p:cNvPr id="12" name="Group 11">
            <a:extLst>
              <a:ext uri="{FF2B5EF4-FFF2-40B4-BE49-F238E27FC236}">
                <a16:creationId xmlns:a16="http://schemas.microsoft.com/office/drawing/2014/main" id="{CF927AF3-FEEF-44A4-9EF8-73B5860C5AF3}"/>
              </a:ext>
            </a:extLst>
          </p:cNvPr>
          <p:cNvGrpSpPr/>
          <p:nvPr userDrawn="1"/>
        </p:nvGrpSpPr>
        <p:grpSpPr>
          <a:xfrm>
            <a:off x="8621579" y="72984"/>
            <a:ext cx="3234423" cy="515528"/>
            <a:chOff x="6474966" y="72970"/>
            <a:chExt cx="2425816" cy="515528"/>
          </a:xfrm>
        </p:grpSpPr>
        <p:pic>
          <p:nvPicPr>
            <p:cNvPr id="13" name="Picture 12">
              <a:extLst>
                <a:ext uri="{FF2B5EF4-FFF2-40B4-BE49-F238E27FC236}">
                  <a16:creationId xmlns:a16="http://schemas.microsoft.com/office/drawing/2014/main" id="{8DE149AE-77A6-44E0-A958-1FC5D5BAB12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474966" y="72970"/>
              <a:ext cx="863226" cy="515528"/>
            </a:xfrm>
            <a:prstGeom prst="rect">
              <a:avLst/>
            </a:prstGeom>
          </p:spPr>
        </p:pic>
        <p:pic>
          <p:nvPicPr>
            <p:cNvPr id="14" name="Picture 13">
              <a:extLst>
                <a:ext uri="{FF2B5EF4-FFF2-40B4-BE49-F238E27FC236}">
                  <a16:creationId xmlns:a16="http://schemas.microsoft.com/office/drawing/2014/main" id="{242BEF30-3164-4F68-B3F9-07BECC234448}"/>
                </a:ext>
              </a:extLst>
            </p:cNvPr>
            <p:cNvPicPr>
              <a:picLocks noChangeAspect="1"/>
            </p:cNvPicPr>
            <p:nvPr userDrawn="1"/>
          </p:nvPicPr>
          <p:blipFill>
            <a:blip r:embed="rId4"/>
            <a:stretch>
              <a:fillRect/>
            </a:stretch>
          </p:blipFill>
          <p:spPr>
            <a:xfrm>
              <a:off x="8096184" y="234069"/>
              <a:ext cx="804598" cy="354429"/>
            </a:xfrm>
            <a:prstGeom prst="rect">
              <a:avLst/>
            </a:prstGeom>
          </p:spPr>
        </p:pic>
      </p:grpSp>
    </p:spTree>
    <p:extLst>
      <p:ext uri="{BB962C8B-B14F-4D97-AF65-F5344CB8AC3E}">
        <p14:creationId xmlns:p14="http://schemas.microsoft.com/office/powerpoint/2010/main" val="11504826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73ED88-A904-174E-B6FC-C0198D5B4ED6}"/>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1C66A085-7BAA-5643-8172-8BC08C68BD32}"/>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B65208E0-958D-B14A-B0B1-D4FFA83900FD}"/>
              </a:ext>
            </a:extLst>
          </p:cNvPr>
          <p:cNvSpPr>
            <a:spLocks noGrp="1"/>
          </p:cNvSpPr>
          <p:nvPr>
            <p:ph type="dt" sz="half" idx="10"/>
          </p:nvPr>
        </p:nvSpPr>
        <p:spPr/>
        <p:txBody>
          <a:bodyPr/>
          <a:lstStyle/>
          <a:p>
            <a:fld id="{99E9339F-7B4A-43DA-B2AD-A5C0FFCBBCBA}" type="datetime1">
              <a:rPr lang="en-GB" smtClean="0"/>
              <a:t>24/03/2023</a:t>
            </a:fld>
            <a:endParaRPr lang="en-GB"/>
          </a:p>
        </p:txBody>
      </p:sp>
      <p:sp>
        <p:nvSpPr>
          <p:cNvPr id="5" name="Footer Placeholder 4">
            <a:extLst>
              <a:ext uri="{FF2B5EF4-FFF2-40B4-BE49-F238E27FC236}">
                <a16:creationId xmlns:a16="http://schemas.microsoft.com/office/drawing/2014/main" id="{D52421D9-7BD4-D34F-BCB8-8547026923D1}"/>
              </a:ext>
            </a:extLst>
          </p:cNvPr>
          <p:cNvSpPr>
            <a:spLocks noGrp="1"/>
          </p:cNvSpPr>
          <p:nvPr>
            <p:ph type="ftr" sz="quarter" idx="11"/>
          </p:nvPr>
        </p:nvSpPr>
        <p:spPr/>
        <p:txBody>
          <a:bodyPr/>
          <a:lstStyle/>
          <a:p>
            <a:r>
              <a:rPr lang="en-US"/>
              <a:t>Writing and communicating TE reports</a:t>
            </a:r>
            <a:endParaRPr lang="en-GB"/>
          </a:p>
        </p:txBody>
      </p:sp>
      <p:sp>
        <p:nvSpPr>
          <p:cNvPr id="6" name="Slide Number Placeholder 5">
            <a:extLst>
              <a:ext uri="{FF2B5EF4-FFF2-40B4-BE49-F238E27FC236}">
                <a16:creationId xmlns:a16="http://schemas.microsoft.com/office/drawing/2014/main" id="{06DCBF8D-80B1-CE4E-A70D-CD93E1F8372F}"/>
              </a:ext>
            </a:extLst>
          </p:cNvPr>
          <p:cNvSpPr>
            <a:spLocks noGrp="1"/>
          </p:cNvSpPr>
          <p:nvPr>
            <p:ph type="sldNum" sz="quarter" idx="12"/>
          </p:nvPr>
        </p:nvSpPr>
        <p:spPr/>
        <p:txBody>
          <a:bodyPr/>
          <a:lstStyle/>
          <a:p>
            <a:fld id="{55F0C4DD-5DA8-B440-8E33-C6C82491946A}" type="slidenum">
              <a:rPr lang="en-GB" smtClean="0"/>
              <a:t>‹#›</a:t>
            </a:fld>
            <a:endParaRPr lang="en-GB"/>
          </a:p>
        </p:txBody>
      </p:sp>
    </p:spTree>
    <p:extLst>
      <p:ext uri="{BB962C8B-B14F-4D97-AF65-F5344CB8AC3E}">
        <p14:creationId xmlns:p14="http://schemas.microsoft.com/office/powerpoint/2010/main" val="38549555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short title)">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41F1E56D-DD80-7947-9F86-D6CA399B1D36}"/>
              </a:ext>
            </a:extLst>
          </p:cNvPr>
          <p:cNvSpPr/>
          <p:nvPr userDrawn="1"/>
        </p:nvSpPr>
        <p:spPr>
          <a:xfrm>
            <a:off x="0" y="5687121"/>
            <a:ext cx="12192000" cy="117087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2"/>
          </a:p>
        </p:txBody>
      </p:sp>
      <p:sp>
        <p:nvSpPr>
          <p:cNvPr id="22" name="Rectangle 21">
            <a:extLst>
              <a:ext uri="{FF2B5EF4-FFF2-40B4-BE49-F238E27FC236}">
                <a16:creationId xmlns:a16="http://schemas.microsoft.com/office/drawing/2014/main" id="{46A13256-5F47-4F4D-BE26-B4B73650620E}"/>
              </a:ext>
            </a:extLst>
          </p:cNvPr>
          <p:cNvSpPr/>
          <p:nvPr userDrawn="1"/>
        </p:nvSpPr>
        <p:spPr>
          <a:xfrm flipV="1">
            <a:off x="0" y="14"/>
            <a:ext cx="12192000" cy="569827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2"/>
          </a:p>
        </p:txBody>
      </p:sp>
      <p:sp>
        <p:nvSpPr>
          <p:cNvPr id="2" name="Title 1">
            <a:extLst>
              <a:ext uri="{FF2B5EF4-FFF2-40B4-BE49-F238E27FC236}">
                <a16:creationId xmlns:a16="http://schemas.microsoft.com/office/drawing/2014/main" id="{89504B9B-18C1-E547-BE77-254F89B19FF7}"/>
              </a:ext>
            </a:extLst>
          </p:cNvPr>
          <p:cNvSpPr>
            <a:spLocks noGrp="1"/>
          </p:cNvSpPr>
          <p:nvPr>
            <p:ph type="ctrTitle" hasCustomPrompt="1"/>
          </p:nvPr>
        </p:nvSpPr>
        <p:spPr>
          <a:xfrm>
            <a:off x="3241290" y="4047894"/>
            <a:ext cx="8135796" cy="925551"/>
          </a:xfrm>
        </p:spPr>
        <p:txBody>
          <a:bodyPr anchor="b">
            <a:normAutofit/>
          </a:bodyPr>
          <a:lstStyle>
            <a:lvl1pPr algn="l">
              <a:defRPr sz="5501" spc="-150">
                <a:solidFill>
                  <a:schemeClr val="bg1"/>
                </a:solidFill>
              </a:defRPr>
            </a:lvl1pPr>
          </a:lstStyle>
          <a:p>
            <a:r>
              <a:rPr lang="en-GB" dirty="0"/>
              <a:t>Click to edit style</a:t>
            </a:r>
            <a:endParaRPr lang="en-US" dirty="0"/>
          </a:p>
        </p:txBody>
      </p:sp>
      <p:sp>
        <p:nvSpPr>
          <p:cNvPr id="3" name="Subtitle 2">
            <a:extLst>
              <a:ext uri="{FF2B5EF4-FFF2-40B4-BE49-F238E27FC236}">
                <a16:creationId xmlns:a16="http://schemas.microsoft.com/office/drawing/2014/main" id="{EBB199AB-D245-484B-892E-B0F6186F0C82}"/>
              </a:ext>
            </a:extLst>
          </p:cNvPr>
          <p:cNvSpPr>
            <a:spLocks noGrp="1"/>
          </p:cNvSpPr>
          <p:nvPr>
            <p:ph type="subTitle" idx="1" hasCustomPrompt="1"/>
          </p:nvPr>
        </p:nvSpPr>
        <p:spPr>
          <a:xfrm>
            <a:off x="3233856" y="2765695"/>
            <a:ext cx="8143230" cy="1081477"/>
          </a:xfrm>
        </p:spPr>
        <p:txBody>
          <a:bodyPr anchor="t">
            <a:normAutofit/>
          </a:bodyPr>
          <a:lstStyle>
            <a:lvl1pPr marL="0" marR="0" indent="0" algn="l" defTabSz="685848" rtl="0" eaLnBrk="1" fontAlgn="auto" latinLnBrk="0" hangingPunct="1">
              <a:lnSpc>
                <a:spcPct val="100000"/>
              </a:lnSpc>
              <a:spcBef>
                <a:spcPts val="0"/>
              </a:spcBef>
              <a:spcAft>
                <a:spcPts val="0"/>
              </a:spcAft>
              <a:buClr>
                <a:schemeClr val="tx2"/>
              </a:buClr>
              <a:buSzTx/>
              <a:buFont typeface="Arial" panose="020B0604020202020204" pitchFamily="34" charset="0"/>
              <a:buNone/>
              <a:tabLst/>
              <a:defRPr sz="1600">
                <a:solidFill>
                  <a:schemeClr val="bg1"/>
                </a:solidFill>
              </a:defRPr>
            </a:lvl1pPr>
            <a:lvl2pPr marL="342923" indent="0" algn="ctr">
              <a:buNone/>
              <a:defRPr sz="1501"/>
            </a:lvl2pPr>
            <a:lvl3pPr marL="685848" indent="0" algn="ctr">
              <a:buNone/>
              <a:defRPr sz="1350"/>
            </a:lvl3pPr>
            <a:lvl4pPr marL="1028771" indent="0" algn="ctr">
              <a:buNone/>
              <a:defRPr sz="1200"/>
            </a:lvl4pPr>
            <a:lvl5pPr marL="1371694" indent="0" algn="ctr">
              <a:buNone/>
              <a:defRPr sz="1200"/>
            </a:lvl5pPr>
            <a:lvl6pPr marL="1714617" indent="0" algn="ctr">
              <a:buNone/>
              <a:defRPr sz="1200"/>
            </a:lvl6pPr>
            <a:lvl7pPr marL="2057543" indent="0" algn="ctr">
              <a:buNone/>
              <a:defRPr sz="1200"/>
            </a:lvl7pPr>
            <a:lvl8pPr marL="2400466" indent="0" algn="ctr">
              <a:buNone/>
              <a:defRPr sz="1200"/>
            </a:lvl8pPr>
            <a:lvl9pPr marL="2743389" indent="0" algn="ctr">
              <a:buNone/>
              <a:defRPr sz="1200"/>
            </a:lvl9pPr>
          </a:lstStyle>
          <a:p>
            <a:r>
              <a:rPr lang="en-GB" dirty="0"/>
              <a:t>Click to edit Master author style</a:t>
            </a:r>
          </a:p>
          <a:p>
            <a:r>
              <a:rPr lang="en-GB" dirty="0"/>
              <a:t>Author Name Surname</a:t>
            </a:r>
          </a:p>
          <a:p>
            <a:r>
              <a:rPr lang="en-GB" dirty="0"/>
              <a:t>Author Name Surname</a:t>
            </a:r>
          </a:p>
          <a:p>
            <a:pPr marL="0" marR="0" lvl="0" indent="0" algn="l" defTabSz="685848" rtl="0" eaLnBrk="1" fontAlgn="auto" latinLnBrk="0" hangingPunct="1">
              <a:lnSpc>
                <a:spcPct val="100000"/>
              </a:lnSpc>
              <a:spcBef>
                <a:spcPts val="0"/>
              </a:spcBef>
              <a:spcAft>
                <a:spcPts val="0"/>
              </a:spcAft>
              <a:buClr>
                <a:schemeClr val="tx2"/>
              </a:buClr>
              <a:buSzTx/>
              <a:buFont typeface="Arial" panose="020B0604020202020204" pitchFamily="34" charset="0"/>
              <a:buNone/>
              <a:tabLst/>
              <a:defRPr/>
            </a:pPr>
            <a:r>
              <a:rPr lang="en-GB" dirty="0"/>
              <a:t>Author Name Surname</a:t>
            </a:r>
          </a:p>
        </p:txBody>
      </p:sp>
      <p:pic>
        <p:nvPicPr>
          <p:cNvPr id="12" name="Picture 11">
            <a:extLst>
              <a:ext uri="{FF2B5EF4-FFF2-40B4-BE49-F238E27FC236}">
                <a16:creationId xmlns:a16="http://schemas.microsoft.com/office/drawing/2014/main" id="{F43503E8-76B2-7E4C-A757-B1F42F47A79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7795" y="565142"/>
            <a:ext cx="1920000" cy="802967"/>
          </a:xfrm>
          <a:prstGeom prst="rect">
            <a:avLst/>
          </a:prstGeom>
        </p:spPr>
      </p:pic>
      <p:cxnSp>
        <p:nvCxnSpPr>
          <p:cNvPr id="16" name="Straight Connector 15">
            <a:extLst>
              <a:ext uri="{FF2B5EF4-FFF2-40B4-BE49-F238E27FC236}">
                <a16:creationId xmlns:a16="http://schemas.microsoft.com/office/drawing/2014/main" id="{5F8C450E-36D1-2E43-91D1-9BA21E1338BC}"/>
              </a:ext>
            </a:extLst>
          </p:cNvPr>
          <p:cNvCxnSpPr>
            <a:cxnSpLocks/>
          </p:cNvCxnSpPr>
          <p:nvPr userDrawn="1"/>
        </p:nvCxnSpPr>
        <p:spPr>
          <a:xfrm>
            <a:off x="3166950" y="14"/>
            <a:ext cx="0" cy="4760912"/>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4">
            <a:extLst>
              <a:ext uri="{FF2B5EF4-FFF2-40B4-BE49-F238E27FC236}">
                <a16:creationId xmlns:a16="http://schemas.microsoft.com/office/drawing/2014/main" id="{28ABB31D-4AD6-A14C-AF1F-033782186125}"/>
              </a:ext>
            </a:extLst>
          </p:cNvPr>
          <p:cNvSpPr>
            <a:spLocks noGrp="1"/>
          </p:cNvSpPr>
          <p:nvPr>
            <p:ph type="body" sz="quarter" idx="10" hasCustomPrompt="1"/>
          </p:nvPr>
        </p:nvSpPr>
        <p:spPr>
          <a:xfrm>
            <a:off x="490657" y="2810115"/>
            <a:ext cx="2378880" cy="1416365"/>
          </a:xfrm>
        </p:spPr>
        <p:txBody>
          <a:bodyPr anchor="t">
            <a:normAutofit/>
          </a:bodyPr>
          <a:lstStyle>
            <a:lvl1pPr algn="r">
              <a:spcBef>
                <a:spcPts val="451"/>
              </a:spcBef>
              <a:defRPr sz="1200">
                <a:solidFill>
                  <a:schemeClr val="bg1"/>
                </a:solidFill>
              </a:defRPr>
            </a:lvl1pPr>
          </a:lstStyle>
          <a:p>
            <a:pPr lvl="0"/>
            <a:r>
              <a:rPr lang="en-GB" dirty="0"/>
              <a:t>Details of the presentation (date, venue, </a:t>
            </a:r>
            <a:r>
              <a:rPr lang="en-GB" dirty="0" err="1"/>
              <a:t>wifi</a:t>
            </a:r>
            <a:r>
              <a:rPr lang="en-GB" dirty="0"/>
              <a:t>)</a:t>
            </a:r>
            <a:endParaRPr lang="en-US" dirty="0"/>
          </a:p>
        </p:txBody>
      </p:sp>
      <p:sp>
        <p:nvSpPr>
          <p:cNvPr id="13" name="TextBox 12">
            <a:extLst>
              <a:ext uri="{FF2B5EF4-FFF2-40B4-BE49-F238E27FC236}">
                <a16:creationId xmlns:a16="http://schemas.microsoft.com/office/drawing/2014/main" id="{41CEF78B-61B5-0A43-B879-7980AD59C355}"/>
              </a:ext>
            </a:extLst>
          </p:cNvPr>
          <p:cNvSpPr txBox="1"/>
          <p:nvPr userDrawn="1"/>
        </p:nvSpPr>
        <p:spPr>
          <a:xfrm>
            <a:off x="715926" y="4519879"/>
            <a:ext cx="2153611" cy="307905"/>
          </a:xfrm>
          <a:prstGeom prst="rect">
            <a:avLst/>
          </a:prstGeom>
          <a:noFill/>
        </p:spPr>
        <p:txBody>
          <a:bodyPr wrap="square" rtlCol="0" anchor="b">
            <a:spAutoFit/>
          </a:bodyPr>
          <a:lstStyle/>
          <a:p>
            <a:pPr lvl="0" algn="r"/>
            <a:r>
              <a:rPr lang="en-US" sz="1401" b="1" dirty="0">
                <a:solidFill>
                  <a:srgbClr val="FFFFFF"/>
                </a:solidFill>
              </a:rPr>
              <a:t>@</a:t>
            </a:r>
            <a:r>
              <a:rPr lang="en-US" sz="1401" b="1" dirty="0" err="1">
                <a:solidFill>
                  <a:srgbClr val="FFFFFF"/>
                </a:solidFill>
              </a:rPr>
              <a:t>TheIFS</a:t>
            </a:r>
            <a:endParaRPr lang="en-US" sz="1401" b="1" dirty="0">
              <a:solidFill>
                <a:srgbClr val="FFFFFF"/>
              </a:solidFill>
            </a:endParaRPr>
          </a:p>
        </p:txBody>
      </p:sp>
    </p:spTree>
    <p:extLst>
      <p:ext uri="{BB962C8B-B14F-4D97-AF65-F5344CB8AC3E}">
        <p14:creationId xmlns:p14="http://schemas.microsoft.com/office/powerpoint/2010/main" val="3560033763"/>
      </p:ext>
    </p:extLst>
  </p:cSld>
  <p:clrMapOvr>
    <a:masterClrMapping/>
  </p:clrMapOvr>
  <p:extLst>
    <p:ext uri="{DCECCB84-F9BA-43D5-87BE-67443E8EF086}">
      <p15:sldGuideLst xmlns:p15="http://schemas.microsoft.com/office/powerpoint/2012/main">
        <p15:guide id="1" orient="horz" pos="1417">
          <p15:clr>
            <a:srgbClr val="FBAE40"/>
          </p15:clr>
        </p15:guide>
        <p15:guide id="2" pos="815">
          <p15:clr>
            <a:srgbClr val="FBAE40"/>
          </p15:clr>
        </p15:guide>
        <p15:guide id="3" pos="1877">
          <p15:clr>
            <a:srgbClr val="FBAE40"/>
          </p15:clr>
        </p15:guide>
        <p15:guide id="4" orient="horz" pos="892">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72BCFAC-67E7-B24B-971C-141727EF628C}"/>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6">
            <a:extLst>
              <a:ext uri="{FF2B5EF4-FFF2-40B4-BE49-F238E27FC236}">
                <a16:creationId xmlns:a16="http://schemas.microsoft.com/office/drawing/2014/main" id="{C70C530F-FA8A-1D4A-B389-DC53432542F3}"/>
              </a:ext>
            </a:extLst>
          </p:cNvPr>
          <p:cNvSpPr>
            <a:spLocks noGrp="1"/>
          </p:cNvSpPr>
          <p:nvPr>
            <p:ph type="ftr" sz="quarter" idx="10"/>
          </p:nvPr>
        </p:nvSpPr>
        <p:spPr/>
        <p:txBody>
          <a:bodyPr/>
          <a:lstStyle/>
          <a:p>
            <a:r>
              <a:rPr lang="en-US"/>
              <a:t>Writing and communicating TE reports</a:t>
            </a:r>
            <a:endParaRPr lang="en-US" dirty="0"/>
          </a:p>
        </p:txBody>
      </p:sp>
      <p:sp>
        <p:nvSpPr>
          <p:cNvPr id="9" name="Title 8">
            <a:extLst>
              <a:ext uri="{FF2B5EF4-FFF2-40B4-BE49-F238E27FC236}">
                <a16:creationId xmlns:a16="http://schemas.microsoft.com/office/drawing/2014/main" id="{C98D80E6-3E42-2E4E-839C-153F128FC29F}"/>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890043538"/>
      </p:ext>
    </p:extLst>
  </p:cSld>
  <p:clrMapOvr>
    <a:masterClrMapping/>
  </p:clrMapOvr>
  <p:extLst mod="1">
    <p:ext uri="{DCECCB84-F9BA-43D5-87BE-67443E8EF086}">
      <p15:sldGuideLst xmlns:p15="http://schemas.microsoft.com/office/powerpoint/2012/main">
        <p15:guide id="1" orient="horz" pos="1835">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2 lines) +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72BCFAC-67E7-B24B-971C-141727EF628C}"/>
              </a:ext>
            </a:extLst>
          </p:cNvPr>
          <p:cNvSpPr>
            <a:spLocks noGrp="1"/>
          </p:cNvSpPr>
          <p:nvPr>
            <p:ph idx="1"/>
          </p:nvPr>
        </p:nvSpPr>
        <p:spPr>
          <a:xfrm>
            <a:off x="683945" y="1692628"/>
            <a:ext cx="10669859" cy="448434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6">
            <a:extLst>
              <a:ext uri="{FF2B5EF4-FFF2-40B4-BE49-F238E27FC236}">
                <a16:creationId xmlns:a16="http://schemas.microsoft.com/office/drawing/2014/main" id="{C70C530F-FA8A-1D4A-B389-DC53432542F3}"/>
              </a:ext>
            </a:extLst>
          </p:cNvPr>
          <p:cNvSpPr>
            <a:spLocks noGrp="1"/>
          </p:cNvSpPr>
          <p:nvPr>
            <p:ph type="ftr" sz="quarter" idx="10"/>
          </p:nvPr>
        </p:nvSpPr>
        <p:spPr/>
        <p:txBody>
          <a:bodyPr/>
          <a:lstStyle/>
          <a:p>
            <a:r>
              <a:rPr lang="en-US"/>
              <a:t>Writing and communicating TE reports</a:t>
            </a:r>
            <a:endParaRPr lang="en-US" dirty="0"/>
          </a:p>
        </p:txBody>
      </p:sp>
      <p:sp>
        <p:nvSpPr>
          <p:cNvPr id="9" name="Title 8">
            <a:extLst>
              <a:ext uri="{FF2B5EF4-FFF2-40B4-BE49-F238E27FC236}">
                <a16:creationId xmlns:a16="http://schemas.microsoft.com/office/drawing/2014/main" id="{C98D80E6-3E42-2E4E-839C-153F128FC29F}"/>
              </a:ext>
            </a:extLst>
          </p:cNvPr>
          <p:cNvSpPr>
            <a:spLocks noGrp="1"/>
          </p:cNvSpPr>
          <p:nvPr>
            <p:ph type="title" hasCustomPrompt="1"/>
          </p:nvPr>
        </p:nvSpPr>
        <p:spPr>
          <a:xfrm>
            <a:off x="683941" y="342823"/>
            <a:ext cx="9114263" cy="1038946"/>
          </a:xfrm>
        </p:spPr>
        <p:txBody>
          <a:bodyPr/>
          <a:lstStyle/>
          <a:p>
            <a:r>
              <a:rPr lang="en-GB" dirty="0"/>
              <a:t>Click to edit Master title style </a:t>
            </a:r>
            <a:br>
              <a:rPr lang="en-GB" dirty="0"/>
            </a:br>
            <a:r>
              <a:rPr lang="en-GB" dirty="0"/>
              <a:t>in two lines</a:t>
            </a:r>
            <a:endParaRPr lang="en-US" dirty="0"/>
          </a:p>
        </p:txBody>
      </p:sp>
    </p:spTree>
    <p:extLst>
      <p:ext uri="{BB962C8B-B14F-4D97-AF65-F5344CB8AC3E}">
        <p14:creationId xmlns:p14="http://schemas.microsoft.com/office/powerpoint/2010/main" val="1874277673"/>
      </p:ext>
    </p:extLst>
  </p:cSld>
  <p:clrMapOvr>
    <a:masterClrMapping/>
  </p:clrMapOvr>
  <p:extLst mod="1">
    <p:ext uri="{DCECCB84-F9BA-43D5-87BE-67443E8EF086}">
      <p15:sldGuideLst xmlns:p15="http://schemas.microsoft.com/office/powerpoint/2012/main">
        <p15:guide id="1" orient="horz" pos="1835">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Subtitle + Content">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58AA792A-3C0B-4049-9A76-977F067CF578}"/>
              </a:ext>
            </a:extLst>
          </p:cNvPr>
          <p:cNvSpPr>
            <a:spLocks noGrp="1"/>
          </p:cNvSpPr>
          <p:nvPr>
            <p:ph type="title"/>
          </p:nvPr>
        </p:nvSpPr>
        <p:spPr/>
        <p:txBody>
          <a:bodyPr/>
          <a:lstStyle/>
          <a:p>
            <a:r>
              <a:rPr lang="en-US"/>
              <a:t>Click to edit Master title style</a:t>
            </a:r>
            <a:endParaRPr lang="en-US" dirty="0"/>
          </a:p>
        </p:txBody>
      </p:sp>
      <p:sp>
        <p:nvSpPr>
          <p:cNvPr id="10" name="Footer Placeholder 9">
            <a:extLst>
              <a:ext uri="{FF2B5EF4-FFF2-40B4-BE49-F238E27FC236}">
                <a16:creationId xmlns:a16="http://schemas.microsoft.com/office/drawing/2014/main" id="{FDA8A8B9-3FE0-C441-B741-FEE0B4C2BA38}"/>
              </a:ext>
            </a:extLst>
          </p:cNvPr>
          <p:cNvSpPr>
            <a:spLocks noGrp="1"/>
          </p:cNvSpPr>
          <p:nvPr>
            <p:ph type="ftr" sz="quarter" idx="10"/>
          </p:nvPr>
        </p:nvSpPr>
        <p:spPr/>
        <p:txBody>
          <a:bodyPr/>
          <a:lstStyle/>
          <a:p>
            <a:r>
              <a:rPr lang="en-US"/>
              <a:t>Writing and communicating TE reports</a:t>
            </a:r>
            <a:endParaRPr lang="en-US" dirty="0"/>
          </a:p>
        </p:txBody>
      </p:sp>
      <p:sp>
        <p:nvSpPr>
          <p:cNvPr id="13" name="Content Placeholder 12">
            <a:extLst>
              <a:ext uri="{FF2B5EF4-FFF2-40B4-BE49-F238E27FC236}">
                <a16:creationId xmlns:a16="http://schemas.microsoft.com/office/drawing/2014/main" id="{6645E6EF-80E5-DA4C-B7C8-6F606A0CCE38}"/>
              </a:ext>
            </a:extLst>
          </p:cNvPr>
          <p:cNvSpPr>
            <a:spLocks noGrp="1"/>
          </p:cNvSpPr>
          <p:nvPr>
            <p:ph sz="quarter" idx="12"/>
          </p:nvPr>
        </p:nvSpPr>
        <p:spPr>
          <a:xfrm>
            <a:off x="683949" y="1694985"/>
            <a:ext cx="10693140" cy="448279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Content Placeholder 14">
            <a:extLst>
              <a:ext uri="{FF2B5EF4-FFF2-40B4-BE49-F238E27FC236}">
                <a16:creationId xmlns:a16="http://schemas.microsoft.com/office/drawing/2014/main" id="{E3B19EBF-85B8-AE46-A225-77F72C09D253}"/>
              </a:ext>
            </a:extLst>
          </p:cNvPr>
          <p:cNvSpPr>
            <a:spLocks noGrp="1"/>
          </p:cNvSpPr>
          <p:nvPr>
            <p:ph sz="quarter" idx="13" hasCustomPrompt="1"/>
          </p:nvPr>
        </p:nvSpPr>
        <p:spPr>
          <a:xfrm>
            <a:off x="668872" y="1136920"/>
            <a:ext cx="9173944" cy="480005"/>
          </a:xfrm>
        </p:spPr>
        <p:txBody>
          <a:bodyPr anchor="t">
            <a:normAutofit/>
          </a:bodyPr>
          <a:lstStyle>
            <a:lvl1pPr marL="0" indent="0">
              <a:buNone/>
              <a:defRPr sz="2500">
                <a:solidFill>
                  <a:schemeClr val="tx2"/>
                </a:solidFill>
                <a:latin typeface="+mj-lt"/>
              </a:defRPr>
            </a:lvl1pPr>
          </a:lstStyle>
          <a:p>
            <a:pPr lvl="0"/>
            <a:r>
              <a:rPr lang="en-GB" dirty="0"/>
              <a:t>Click to edit Master subtitle style in one line</a:t>
            </a:r>
            <a:endParaRPr lang="en-US" dirty="0"/>
          </a:p>
        </p:txBody>
      </p:sp>
    </p:spTree>
    <p:extLst>
      <p:ext uri="{BB962C8B-B14F-4D97-AF65-F5344CB8AC3E}">
        <p14:creationId xmlns:p14="http://schemas.microsoft.com/office/powerpoint/2010/main" val="20496342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itle + Two column (vertical)">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59054F-511C-A149-AE8B-FE37A07C9CE8}"/>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5DE3316-2C67-0345-98E2-19F87684E84D}"/>
              </a:ext>
            </a:extLst>
          </p:cNvPr>
          <p:cNvSpPr>
            <a:spLocks noGrp="1"/>
          </p:cNvSpPr>
          <p:nvPr>
            <p:ph sz="half" idx="1"/>
          </p:nvPr>
        </p:nvSpPr>
        <p:spPr>
          <a:xfrm>
            <a:off x="683941" y="1233491"/>
            <a:ext cx="5184000" cy="494347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E51E97CD-DF68-0A41-8D16-7F2A6D38E5DE}"/>
              </a:ext>
            </a:extLst>
          </p:cNvPr>
          <p:cNvSpPr>
            <a:spLocks noGrp="1"/>
          </p:cNvSpPr>
          <p:nvPr>
            <p:ph sz="half" idx="2"/>
          </p:nvPr>
        </p:nvSpPr>
        <p:spPr>
          <a:xfrm>
            <a:off x="6172203" y="1233491"/>
            <a:ext cx="5181599" cy="494347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7">
            <a:extLst>
              <a:ext uri="{FF2B5EF4-FFF2-40B4-BE49-F238E27FC236}">
                <a16:creationId xmlns:a16="http://schemas.microsoft.com/office/drawing/2014/main" id="{9187735F-3AB3-4545-99F8-1E0738C04174}"/>
              </a:ext>
            </a:extLst>
          </p:cNvPr>
          <p:cNvSpPr>
            <a:spLocks noGrp="1"/>
          </p:cNvSpPr>
          <p:nvPr>
            <p:ph type="ftr" sz="quarter" idx="10"/>
          </p:nvPr>
        </p:nvSpPr>
        <p:spPr/>
        <p:txBody>
          <a:bodyPr/>
          <a:lstStyle/>
          <a:p>
            <a:r>
              <a:rPr lang="en-US"/>
              <a:t>Writing and communicating TE reports</a:t>
            </a:r>
            <a:endParaRPr lang="en-US" dirty="0"/>
          </a:p>
        </p:txBody>
      </p:sp>
    </p:spTree>
    <p:extLst>
      <p:ext uri="{BB962C8B-B14F-4D97-AF65-F5344CB8AC3E}">
        <p14:creationId xmlns:p14="http://schemas.microsoft.com/office/powerpoint/2010/main" val="14896024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Two column (horizontal)">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59054F-511C-A149-AE8B-FE37A07C9CE8}"/>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5DE3316-2C67-0345-98E2-19F87684E84D}"/>
              </a:ext>
            </a:extLst>
          </p:cNvPr>
          <p:cNvSpPr>
            <a:spLocks noGrp="1"/>
          </p:cNvSpPr>
          <p:nvPr>
            <p:ph sz="half" idx="1"/>
          </p:nvPr>
        </p:nvSpPr>
        <p:spPr>
          <a:xfrm>
            <a:off x="683949" y="1233488"/>
            <a:ext cx="10693140" cy="2383200"/>
          </a:xfrm>
        </p:spPr>
        <p:txBody>
          <a:bodyPr/>
          <a:lstStyle>
            <a:lvl3pPr>
              <a:defRPr/>
            </a:lvl3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E51E97CD-DF68-0A41-8D16-7F2A6D38E5DE}"/>
              </a:ext>
            </a:extLst>
          </p:cNvPr>
          <p:cNvSpPr>
            <a:spLocks noGrp="1"/>
          </p:cNvSpPr>
          <p:nvPr>
            <p:ph sz="half" idx="2"/>
          </p:nvPr>
        </p:nvSpPr>
        <p:spPr>
          <a:xfrm>
            <a:off x="682686" y="3601844"/>
            <a:ext cx="10694400" cy="2572595"/>
          </a:xfrm>
        </p:spPr>
        <p:txBody>
          <a:bodyPr/>
          <a:lstStyle/>
          <a:p>
            <a:pPr lvl="0"/>
            <a:r>
              <a:rPr lang="en-US"/>
              <a:t>Edit Master text styles</a:t>
            </a:r>
          </a:p>
          <a:p>
            <a:pPr lvl="1"/>
            <a:r>
              <a:rPr lang="en-US"/>
              <a:t>Second level</a:t>
            </a:r>
          </a:p>
          <a:p>
            <a:pPr lvl="2"/>
            <a:r>
              <a:rPr lang="en-US"/>
              <a:t>Third level</a:t>
            </a:r>
          </a:p>
        </p:txBody>
      </p:sp>
      <p:sp>
        <p:nvSpPr>
          <p:cNvPr id="8" name="Footer Placeholder 7">
            <a:extLst>
              <a:ext uri="{FF2B5EF4-FFF2-40B4-BE49-F238E27FC236}">
                <a16:creationId xmlns:a16="http://schemas.microsoft.com/office/drawing/2014/main" id="{9187735F-3AB3-4545-99F8-1E0738C04174}"/>
              </a:ext>
            </a:extLst>
          </p:cNvPr>
          <p:cNvSpPr>
            <a:spLocks noGrp="1"/>
          </p:cNvSpPr>
          <p:nvPr>
            <p:ph type="ftr" sz="quarter" idx="10"/>
          </p:nvPr>
        </p:nvSpPr>
        <p:spPr/>
        <p:txBody>
          <a:bodyPr/>
          <a:lstStyle/>
          <a:p>
            <a:r>
              <a:rPr lang="en-US"/>
              <a:t>Writing and communicating TE reports</a:t>
            </a:r>
            <a:endParaRPr lang="en-US" dirty="0"/>
          </a:p>
        </p:txBody>
      </p:sp>
    </p:spTree>
    <p:extLst>
      <p:ext uri="{BB962C8B-B14F-4D97-AF65-F5344CB8AC3E}">
        <p14:creationId xmlns:p14="http://schemas.microsoft.com/office/powerpoint/2010/main" val="32838218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Image">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57BA3731-BEE0-F54F-9648-7C636A621BA0}"/>
              </a:ext>
            </a:extLst>
          </p:cNvPr>
          <p:cNvSpPr>
            <a:spLocks noGrp="1"/>
          </p:cNvSpPr>
          <p:nvPr>
            <p:ph sz="quarter" idx="13"/>
          </p:nvPr>
        </p:nvSpPr>
        <p:spPr>
          <a:xfrm>
            <a:off x="802217" y="1233502"/>
            <a:ext cx="10604501" cy="4951411"/>
          </a:xfrm>
        </p:spPr>
        <p:txBody>
          <a:bodyPr/>
          <a:lstStyle>
            <a:lvl1pPr marL="0" indent="0">
              <a:buFontTx/>
              <a:buNone/>
              <a:defRPr/>
            </a:lvl1pPr>
          </a:lstStyle>
          <a:p>
            <a:pPr lvl="0"/>
            <a:r>
              <a:rPr lang="en-US"/>
              <a:t>Edit Master text styles</a:t>
            </a:r>
          </a:p>
        </p:txBody>
      </p:sp>
      <p:sp>
        <p:nvSpPr>
          <p:cNvPr id="6" name="Title 5">
            <a:extLst>
              <a:ext uri="{FF2B5EF4-FFF2-40B4-BE49-F238E27FC236}">
                <a16:creationId xmlns:a16="http://schemas.microsoft.com/office/drawing/2014/main" id="{F7F4EC19-8E2C-B04C-8B4D-979252AD3A74}"/>
              </a:ext>
            </a:extLst>
          </p:cNvPr>
          <p:cNvSpPr>
            <a:spLocks noGrp="1"/>
          </p:cNvSpPr>
          <p:nvPr>
            <p:ph type="title"/>
          </p:nvPr>
        </p:nvSpPr>
        <p:spPr/>
        <p:txBody>
          <a:bodyPr/>
          <a:lstStyle/>
          <a:p>
            <a:r>
              <a:rPr lang="en-US"/>
              <a:t>Click to edit Master title style</a:t>
            </a:r>
            <a:endParaRPr lang="en-US" dirty="0"/>
          </a:p>
        </p:txBody>
      </p:sp>
      <p:sp>
        <p:nvSpPr>
          <p:cNvPr id="7" name="Footer Placeholder 6">
            <a:extLst>
              <a:ext uri="{FF2B5EF4-FFF2-40B4-BE49-F238E27FC236}">
                <a16:creationId xmlns:a16="http://schemas.microsoft.com/office/drawing/2014/main" id="{F1162AF6-2051-CB4A-AB57-B5F2115521B8}"/>
              </a:ext>
            </a:extLst>
          </p:cNvPr>
          <p:cNvSpPr>
            <a:spLocks noGrp="1"/>
          </p:cNvSpPr>
          <p:nvPr>
            <p:ph type="ftr" sz="quarter" idx="10"/>
          </p:nvPr>
        </p:nvSpPr>
        <p:spPr/>
        <p:txBody>
          <a:bodyPr/>
          <a:lstStyle/>
          <a:p>
            <a:r>
              <a:rPr lang="en-US"/>
              <a:t>Writing and communicating TE reports</a:t>
            </a:r>
            <a:endParaRPr lang="en-US" dirty="0"/>
          </a:p>
        </p:txBody>
      </p:sp>
      <p:sp>
        <p:nvSpPr>
          <p:cNvPr id="8" name="Slide Number Placeholder 7">
            <a:extLst>
              <a:ext uri="{FF2B5EF4-FFF2-40B4-BE49-F238E27FC236}">
                <a16:creationId xmlns:a16="http://schemas.microsoft.com/office/drawing/2014/main" id="{C01D8A57-B71E-2B49-847E-1B8E55E3990E}"/>
              </a:ext>
            </a:extLst>
          </p:cNvPr>
          <p:cNvSpPr>
            <a:spLocks noGrp="1"/>
          </p:cNvSpPr>
          <p:nvPr>
            <p:ph type="sldNum" sz="quarter" idx="11"/>
          </p:nvPr>
        </p:nvSpPr>
        <p:spPr>
          <a:xfrm>
            <a:off x="8774150" y="6356365"/>
            <a:ext cx="2743199" cy="365126"/>
          </a:xfrm>
          <a:prstGeom prst="rect">
            <a:avLst/>
          </a:prstGeom>
        </p:spPr>
        <p:txBody>
          <a:bodyPr/>
          <a:lstStyle>
            <a:lvl1pPr>
              <a:defRPr b="0"/>
            </a:lvl1pPr>
          </a:lstStyle>
          <a:p>
            <a:r>
              <a:rPr lang="en-US" dirty="0"/>
              <a:t>© </a:t>
            </a:r>
            <a:r>
              <a:rPr lang="en-GB" dirty="0"/>
              <a:t>Institute for Fiscal Studies</a:t>
            </a:r>
            <a:endParaRPr lang="en-US" dirty="0"/>
          </a:p>
        </p:txBody>
      </p:sp>
    </p:spTree>
    <p:extLst>
      <p:ext uri="{BB962C8B-B14F-4D97-AF65-F5344CB8AC3E}">
        <p14:creationId xmlns:p14="http://schemas.microsoft.com/office/powerpoint/2010/main" val="38196427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96BD12-4C02-1C49-98E9-7D53932A5169}"/>
              </a:ext>
            </a:extLst>
          </p:cNvPr>
          <p:cNvSpPr>
            <a:spLocks noGrp="1"/>
          </p:cNvSpPr>
          <p:nvPr>
            <p:ph type="title"/>
          </p:nvPr>
        </p:nvSpPr>
        <p:spPr/>
        <p:txBody>
          <a:bodyPr anchor="ctr"/>
          <a:lstStyle>
            <a:lvl1pPr>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1344959D-0BD7-2843-8556-41F3269F8EB6}"/>
              </a:ext>
            </a:extLst>
          </p:cNvPr>
          <p:cNvSpPr>
            <a:spLocks noGrp="1"/>
          </p:cNvSpPr>
          <p:nvPr>
            <p:ph sz="half" idx="1" hasCustomPrompt="1"/>
          </p:nvPr>
        </p:nvSpPr>
        <p:spPr>
          <a:xfrm>
            <a:off x="669075" y="1238027"/>
            <a:ext cx="5296829" cy="489516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Picture Placeholder 7">
            <a:extLst>
              <a:ext uri="{FF2B5EF4-FFF2-40B4-BE49-F238E27FC236}">
                <a16:creationId xmlns:a16="http://schemas.microsoft.com/office/drawing/2014/main" id="{32151A72-4740-D448-96FD-5A6BA89907C3}"/>
              </a:ext>
            </a:extLst>
          </p:cNvPr>
          <p:cNvSpPr>
            <a:spLocks noGrp="1"/>
          </p:cNvSpPr>
          <p:nvPr>
            <p:ph type="pic" sz="quarter" idx="13"/>
          </p:nvPr>
        </p:nvSpPr>
        <p:spPr>
          <a:xfrm>
            <a:off x="6166631" y="1393909"/>
            <a:ext cx="5210457" cy="4749724"/>
          </a:xfrm>
        </p:spPr>
        <p:txBody>
          <a:bodyPr/>
          <a:lstStyle>
            <a:lvl1pPr marL="0" indent="0">
              <a:buNone/>
              <a:defRPr/>
            </a:lvl1pPr>
          </a:lstStyle>
          <a:p>
            <a:r>
              <a:rPr lang="en-US"/>
              <a:t>Click icon to add picture</a:t>
            </a:r>
            <a:endParaRPr lang="en-US" dirty="0"/>
          </a:p>
        </p:txBody>
      </p:sp>
      <p:sp>
        <p:nvSpPr>
          <p:cNvPr id="4" name="Footer Placeholder 3">
            <a:extLst>
              <a:ext uri="{FF2B5EF4-FFF2-40B4-BE49-F238E27FC236}">
                <a16:creationId xmlns:a16="http://schemas.microsoft.com/office/drawing/2014/main" id="{B6762570-5DE2-2541-9901-949C0BE0B580}"/>
              </a:ext>
            </a:extLst>
          </p:cNvPr>
          <p:cNvSpPr>
            <a:spLocks noGrp="1"/>
          </p:cNvSpPr>
          <p:nvPr>
            <p:ph type="ftr" sz="quarter" idx="14"/>
          </p:nvPr>
        </p:nvSpPr>
        <p:spPr/>
        <p:txBody>
          <a:bodyPr/>
          <a:lstStyle/>
          <a:p>
            <a:r>
              <a:rPr lang="en-US"/>
              <a:t>Writing and communicating TE reports</a:t>
            </a:r>
            <a:endParaRPr lang="en-US" dirty="0"/>
          </a:p>
        </p:txBody>
      </p:sp>
      <p:sp>
        <p:nvSpPr>
          <p:cNvPr id="5" name="Slide Number Placeholder 4">
            <a:extLst>
              <a:ext uri="{FF2B5EF4-FFF2-40B4-BE49-F238E27FC236}">
                <a16:creationId xmlns:a16="http://schemas.microsoft.com/office/drawing/2014/main" id="{5B259970-BE81-E245-9853-9023A201EB30}"/>
              </a:ext>
            </a:extLst>
          </p:cNvPr>
          <p:cNvSpPr>
            <a:spLocks noGrp="1"/>
          </p:cNvSpPr>
          <p:nvPr>
            <p:ph type="sldNum" sz="quarter" idx="15"/>
          </p:nvPr>
        </p:nvSpPr>
        <p:spPr>
          <a:xfrm>
            <a:off x="8774150" y="6356365"/>
            <a:ext cx="2743199" cy="365126"/>
          </a:xfrm>
          <a:prstGeom prst="rect">
            <a:avLst/>
          </a:prstGeom>
        </p:spPr>
        <p:txBody>
          <a:bodyPr/>
          <a:lstStyle>
            <a:lvl1pPr>
              <a:defRPr b="0"/>
            </a:lvl1pPr>
          </a:lstStyle>
          <a:p>
            <a:r>
              <a:rPr lang="en-US" dirty="0"/>
              <a:t>© </a:t>
            </a:r>
            <a:r>
              <a:rPr lang="en-GB" dirty="0"/>
              <a:t>Institute for Fiscal Studies</a:t>
            </a:r>
            <a:endParaRPr lang="en-US" dirty="0"/>
          </a:p>
        </p:txBody>
      </p:sp>
    </p:spTree>
    <p:extLst>
      <p:ext uri="{BB962C8B-B14F-4D97-AF65-F5344CB8AC3E}">
        <p14:creationId xmlns:p14="http://schemas.microsoft.com/office/powerpoint/2010/main" val="3690540662"/>
      </p:ext>
    </p:extLst>
  </p:cSld>
  <p:clrMapOvr>
    <a:masterClrMapping/>
  </p:clrMapOvr>
  <p:extLst mod="1">
    <p:ext uri="{DCECCB84-F9BA-43D5-87BE-67443E8EF086}">
      <p15:sldGuideLst xmlns:p15="http://schemas.microsoft.com/office/powerpoint/2012/main">
        <p15:guide id="1" pos="1815">
          <p15:clr>
            <a:srgbClr val="FBAE40"/>
          </p15:clr>
        </p15:guide>
        <p15:guide id="2" orient="horz" pos="41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798DAF1D-76FB-5146-B240-BE9A5F08FEE4}"/>
              </a:ext>
            </a:extLst>
          </p:cNvPr>
          <p:cNvSpPr>
            <a:spLocks noGrp="1"/>
          </p:cNvSpPr>
          <p:nvPr>
            <p:ph type="ftr" sz="quarter" idx="3"/>
          </p:nvPr>
        </p:nvSpPr>
        <p:spPr>
          <a:xfrm>
            <a:off x="693245" y="6356365"/>
            <a:ext cx="4114799" cy="365126"/>
          </a:xfrm>
          <a:prstGeom prst="rect">
            <a:avLst/>
          </a:prstGeom>
        </p:spPr>
        <p:txBody>
          <a:bodyPr vert="horz" lIns="91440" tIns="45720" rIns="91440" bIns="45720" rtlCol="0" anchor="ctr"/>
          <a:lstStyle>
            <a:lvl1pPr algn="l">
              <a:defRPr sz="999" b="1">
                <a:solidFill>
                  <a:schemeClr val="bg2"/>
                </a:solidFill>
              </a:defRPr>
            </a:lvl1pPr>
          </a:lstStyle>
          <a:p>
            <a:r>
              <a:rPr lang="en-US"/>
              <a:t>Writing and communicating TE reports</a:t>
            </a:r>
            <a:endParaRPr lang="en-US" dirty="0"/>
          </a:p>
        </p:txBody>
      </p:sp>
      <p:sp>
        <p:nvSpPr>
          <p:cNvPr id="2" name="Title Placeholder 1">
            <a:extLst>
              <a:ext uri="{FF2B5EF4-FFF2-40B4-BE49-F238E27FC236}">
                <a16:creationId xmlns:a16="http://schemas.microsoft.com/office/drawing/2014/main" id="{5A916EFB-8BF9-554D-9E2D-B467B1E3A503}"/>
              </a:ext>
            </a:extLst>
          </p:cNvPr>
          <p:cNvSpPr>
            <a:spLocks noGrp="1"/>
          </p:cNvSpPr>
          <p:nvPr>
            <p:ph type="title"/>
          </p:nvPr>
        </p:nvSpPr>
        <p:spPr>
          <a:xfrm>
            <a:off x="683941" y="342823"/>
            <a:ext cx="9114263" cy="571578"/>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3670385-1296-BC41-8BE7-D104D1F7BEB3}"/>
              </a:ext>
            </a:extLst>
          </p:cNvPr>
          <p:cNvSpPr>
            <a:spLocks noGrp="1"/>
          </p:cNvSpPr>
          <p:nvPr>
            <p:ph type="body" idx="1"/>
          </p:nvPr>
        </p:nvSpPr>
        <p:spPr>
          <a:xfrm>
            <a:off x="683945" y="1233491"/>
            <a:ext cx="10669859" cy="4943474"/>
          </a:xfrm>
          <a:prstGeom prst="rect">
            <a:avLst/>
          </a:prstGeom>
        </p:spPr>
        <p:txBody>
          <a:bodyPr vert="horz" lIns="91440" tIns="45720" rIns="91440" bIns="45720" rtlCol="0"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Rectangle 9">
            <a:extLst>
              <a:ext uri="{FF2B5EF4-FFF2-40B4-BE49-F238E27FC236}">
                <a16:creationId xmlns:a16="http://schemas.microsoft.com/office/drawing/2014/main" id="{311E2A71-ECD6-B44A-A304-747010765351}"/>
              </a:ext>
            </a:extLst>
          </p:cNvPr>
          <p:cNvSpPr/>
          <p:nvPr userDrawn="1"/>
        </p:nvSpPr>
        <p:spPr>
          <a:xfrm>
            <a:off x="0" y="6706814"/>
            <a:ext cx="12192000" cy="151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2"/>
          </a:p>
        </p:txBody>
      </p:sp>
      <p:grpSp>
        <p:nvGrpSpPr>
          <p:cNvPr id="8" name="Group 7">
            <a:extLst>
              <a:ext uri="{FF2B5EF4-FFF2-40B4-BE49-F238E27FC236}">
                <a16:creationId xmlns:a16="http://schemas.microsoft.com/office/drawing/2014/main" id="{B986085A-3B5A-4134-ACA7-60058138D891}"/>
              </a:ext>
            </a:extLst>
          </p:cNvPr>
          <p:cNvGrpSpPr/>
          <p:nvPr userDrawn="1"/>
        </p:nvGrpSpPr>
        <p:grpSpPr>
          <a:xfrm>
            <a:off x="9212052" y="6244985"/>
            <a:ext cx="2141750" cy="365124"/>
            <a:chOff x="6909035" y="6244992"/>
            <a:chExt cx="1606313" cy="365124"/>
          </a:xfrm>
        </p:grpSpPr>
        <p:pic>
          <p:nvPicPr>
            <p:cNvPr id="11" name="Picture 10">
              <a:extLst>
                <a:ext uri="{FF2B5EF4-FFF2-40B4-BE49-F238E27FC236}">
                  <a16:creationId xmlns:a16="http://schemas.microsoft.com/office/drawing/2014/main" id="{1F5E8FD6-D9ED-AF41-87F7-86A5A05A0978}"/>
                </a:ext>
              </a:extLst>
            </p:cNvPr>
            <p:cNvPicPr>
              <a:picLocks noChangeAspect="1"/>
            </p:cNvPicPr>
            <p:nvPr userDrawn="1"/>
          </p:nvPicPr>
          <p:blipFill>
            <a:blip r:embed="rId19"/>
            <a:stretch>
              <a:fillRect/>
            </a:stretch>
          </p:blipFill>
          <p:spPr>
            <a:xfrm>
              <a:off x="6909035" y="6244992"/>
              <a:ext cx="659252" cy="365124"/>
            </a:xfrm>
            <a:prstGeom prst="rect">
              <a:avLst/>
            </a:prstGeom>
          </p:spPr>
        </p:pic>
        <p:pic>
          <p:nvPicPr>
            <p:cNvPr id="7" name="Picture 6">
              <a:extLst>
                <a:ext uri="{FF2B5EF4-FFF2-40B4-BE49-F238E27FC236}">
                  <a16:creationId xmlns:a16="http://schemas.microsoft.com/office/drawing/2014/main" id="{8537FE5F-1706-4912-B4C0-2887A096E91F}"/>
                </a:ext>
              </a:extLst>
            </p:cNvPr>
            <p:cNvPicPr>
              <a:picLocks noChangeAspect="1"/>
            </p:cNvPicPr>
            <p:nvPr userDrawn="1"/>
          </p:nvPicPr>
          <p:blipFill>
            <a:blip r:embed="rId20"/>
            <a:stretch>
              <a:fillRect/>
            </a:stretch>
          </p:blipFill>
          <p:spPr>
            <a:xfrm>
              <a:off x="7975348" y="6336203"/>
              <a:ext cx="540000" cy="250687"/>
            </a:xfrm>
            <a:prstGeom prst="rect">
              <a:avLst/>
            </a:prstGeom>
          </p:spPr>
        </p:pic>
      </p:grpSp>
      <p:sp>
        <p:nvSpPr>
          <p:cNvPr id="12" name="TextBox 11">
            <a:extLst>
              <a:ext uri="{FF2B5EF4-FFF2-40B4-BE49-F238E27FC236}">
                <a16:creationId xmlns:a16="http://schemas.microsoft.com/office/drawing/2014/main" id="{AFDC0B68-89DE-4CBC-B33B-86CBFEDAF500}"/>
              </a:ext>
            </a:extLst>
          </p:cNvPr>
          <p:cNvSpPr txBox="1"/>
          <p:nvPr userDrawn="1"/>
        </p:nvSpPr>
        <p:spPr>
          <a:xfrm>
            <a:off x="9960946" y="67524"/>
            <a:ext cx="2393795" cy="743730"/>
          </a:xfrm>
          <a:prstGeom prst="rect">
            <a:avLst/>
          </a:prstGeom>
          <a:noFill/>
        </p:spPr>
        <p:txBody>
          <a:bodyPr wrap="square" rtlCol="0">
            <a:spAutoFit/>
          </a:bodyPr>
          <a:lstStyle/>
          <a:p>
            <a:r>
              <a:rPr lang="en-GB" sz="4233" b="1" kern="1200" dirty="0">
                <a:solidFill>
                  <a:schemeClr val="tx2"/>
                </a:solidFill>
                <a:latin typeface="Roboto Bk" pitchFamily="2" charset="0"/>
                <a:ea typeface="Roboto Bk" pitchFamily="2" charset="0"/>
                <a:cs typeface="+mj-cs"/>
              </a:rPr>
              <a:t>TaxDev</a:t>
            </a:r>
            <a:endParaRPr lang="en-GB" sz="3501" b="1" kern="1200" dirty="0">
              <a:solidFill>
                <a:schemeClr val="tx2"/>
              </a:solidFill>
              <a:latin typeface="Roboto Bk" pitchFamily="2" charset="0"/>
              <a:ea typeface="Roboto Bk" pitchFamily="2" charset="0"/>
              <a:cs typeface="+mj-cs"/>
            </a:endParaRPr>
          </a:p>
        </p:txBody>
      </p:sp>
    </p:spTree>
    <p:extLst>
      <p:ext uri="{BB962C8B-B14F-4D97-AF65-F5344CB8AC3E}">
        <p14:creationId xmlns:p14="http://schemas.microsoft.com/office/powerpoint/2010/main" val="417399858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hf sldNum="0" hdr="0" dt="0"/>
  <p:txStyles>
    <p:titleStyle>
      <a:lvl1pPr algn="l" defTabSz="685848" rtl="0" eaLnBrk="1" latinLnBrk="0" hangingPunct="1">
        <a:lnSpc>
          <a:spcPct val="90000"/>
        </a:lnSpc>
        <a:spcBef>
          <a:spcPct val="0"/>
        </a:spcBef>
        <a:buNone/>
        <a:defRPr sz="3501" b="1" kern="1200">
          <a:solidFill>
            <a:schemeClr val="tx2"/>
          </a:solidFill>
          <a:latin typeface="+mj-lt"/>
          <a:ea typeface="+mj-ea"/>
          <a:cs typeface="+mj-cs"/>
        </a:defRPr>
      </a:lvl1pPr>
    </p:titleStyle>
    <p:bodyStyle>
      <a:lvl1pPr marL="171462" indent="-171462" algn="l" defTabSz="685848" rtl="0" eaLnBrk="1" latinLnBrk="0" hangingPunct="1">
        <a:lnSpc>
          <a:spcPct val="100000"/>
        </a:lnSpc>
        <a:spcBef>
          <a:spcPts val="800"/>
        </a:spcBef>
        <a:spcAft>
          <a:spcPts val="451"/>
        </a:spcAft>
        <a:buClr>
          <a:schemeClr val="tx2"/>
        </a:buClr>
        <a:buFont typeface="Wingdings" pitchFamily="2" charset="2"/>
        <a:buChar char="§"/>
        <a:defRPr sz="2000" kern="1200">
          <a:solidFill>
            <a:schemeClr val="tx1"/>
          </a:solidFill>
          <a:latin typeface="+mn-lt"/>
          <a:ea typeface="+mn-ea"/>
          <a:cs typeface="+mn-cs"/>
        </a:defRPr>
      </a:lvl1pPr>
      <a:lvl2pPr marL="514385" indent="-171462" algn="l" defTabSz="685848" rtl="0" eaLnBrk="1" latinLnBrk="0" hangingPunct="1">
        <a:lnSpc>
          <a:spcPct val="100000"/>
        </a:lnSpc>
        <a:spcBef>
          <a:spcPts val="800"/>
        </a:spcBef>
        <a:spcAft>
          <a:spcPts val="451"/>
        </a:spcAft>
        <a:buClr>
          <a:schemeClr val="tx2"/>
        </a:buClr>
        <a:buFont typeface="Wingdings" pitchFamily="2" charset="2"/>
        <a:buChar char="§"/>
        <a:defRPr sz="2000" kern="1200">
          <a:solidFill>
            <a:schemeClr val="tx1"/>
          </a:solidFill>
          <a:latin typeface="+mn-lt"/>
          <a:ea typeface="+mn-ea"/>
          <a:cs typeface="+mn-cs"/>
        </a:defRPr>
      </a:lvl2pPr>
      <a:lvl3pPr marL="857310" indent="-171462" algn="l" defTabSz="685848" rtl="0" eaLnBrk="1" latinLnBrk="0" hangingPunct="1">
        <a:lnSpc>
          <a:spcPct val="100000"/>
        </a:lnSpc>
        <a:spcBef>
          <a:spcPts val="800"/>
        </a:spcBef>
        <a:spcAft>
          <a:spcPts val="451"/>
        </a:spcAft>
        <a:buClr>
          <a:schemeClr val="tx2"/>
        </a:buClr>
        <a:buFont typeface="Wingdings" pitchFamily="2" charset="2"/>
        <a:buChar char="§"/>
        <a:defRPr sz="2000" kern="1200">
          <a:solidFill>
            <a:schemeClr val="tx1"/>
          </a:solidFill>
          <a:latin typeface="+mn-lt"/>
          <a:ea typeface="+mn-ea"/>
          <a:cs typeface="+mn-cs"/>
        </a:defRPr>
      </a:lvl3pPr>
      <a:lvl4pPr marL="1200233" indent="-171462" algn="l" defTabSz="685848" rtl="0" eaLnBrk="1" latinLnBrk="0" hangingPunct="1">
        <a:lnSpc>
          <a:spcPct val="100000"/>
        </a:lnSpc>
        <a:spcBef>
          <a:spcPts val="800"/>
        </a:spcBef>
        <a:spcAft>
          <a:spcPts val="451"/>
        </a:spcAft>
        <a:buClr>
          <a:schemeClr val="tx2"/>
        </a:buClr>
        <a:buFont typeface="Wingdings" pitchFamily="2" charset="2"/>
        <a:buChar char="§"/>
        <a:defRPr sz="2000" kern="1200">
          <a:solidFill>
            <a:schemeClr val="tx1"/>
          </a:solidFill>
          <a:latin typeface="+mn-lt"/>
          <a:ea typeface="+mn-ea"/>
          <a:cs typeface="+mn-cs"/>
        </a:defRPr>
      </a:lvl4pPr>
      <a:lvl5pPr marL="1543156" indent="-171462" algn="l" defTabSz="685848" rtl="0" eaLnBrk="1" latinLnBrk="0" hangingPunct="1">
        <a:lnSpc>
          <a:spcPct val="100000"/>
        </a:lnSpc>
        <a:spcBef>
          <a:spcPts val="800"/>
        </a:spcBef>
        <a:spcAft>
          <a:spcPts val="451"/>
        </a:spcAft>
        <a:buClr>
          <a:schemeClr val="tx2"/>
        </a:buClr>
        <a:buFont typeface="Wingdings" pitchFamily="2" charset="2"/>
        <a:buChar char="§"/>
        <a:defRPr sz="2000" kern="1200">
          <a:solidFill>
            <a:schemeClr val="tx1"/>
          </a:solidFill>
          <a:latin typeface="+mn-lt"/>
          <a:ea typeface="+mn-ea"/>
          <a:cs typeface="+mn-cs"/>
        </a:defRPr>
      </a:lvl5pPr>
      <a:lvl6pPr marL="1886079" indent="-171462" algn="l" defTabSz="68584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9004" indent="-171462" algn="l" defTabSz="68584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927" indent="-171462" algn="l" defTabSz="68584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848" indent="-171462" algn="l" defTabSz="68584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48" rtl="0" eaLnBrk="1" latinLnBrk="0" hangingPunct="1">
        <a:defRPr sz="1350" kern="1200">
          <a:solidFill>
            <a:schemeClr val="tx1"/>
          </a:solidFill>
          <a:latin typeface="+mn-lt"/>
          <a:ea typeface="+mn-ea"/>
          <a:cs typeface="+mn-cs"/>
        </a:defRPr>
      </a:lvl1pPr>
      <a:lvl2pPr marL="342923" algn="l" defTabSz="685848" rtl="0" eaLnBrk="1" latinLnBrk="0" hangingPunct="1">
        <a:defRPr sz="1350" kern="1200">
          <a:solidFill>
            <a:schemeClr val="tx1"/>
          </a:solidFill>
          <a:latin typeface="+mn-lt"/>
          <a:ea typeface="+mn-ea"/>
          <a:cs typeface="+mn-cs"/>
        </a:defRPr>
      </a:lvl2pPr>
      <a:lvl3pPr marL="685848" algn="l" defTabSz="685848" rtl="0" eaLnBrk="1" latinLnBrk="0" hangingPunct="1">
        <a:defRPr sz="1350" kern="1200">
          <a:solidFill>
            <a:schemeClr val="tx1"/>
          </a:solidFill>
          <a:latin typeface="+mn-lt"/>
          <a:ea typeface="+mn-ea"/>
          <a:cs typeface="+mn-cs"/>
        </a:defRPr>
      </a:lvl3pPr>
      <a:lvl4pPr marL="1028771" algn="l" defTabSz="685848" rtl="0" eaLnBrk="1" latinLnBrk="0" hangingPunct="1">
        <a:defRPr sz="1350" kern="1200">
          <a:solidFill>
            <a:schemeClr val="tx1"/>
          </a:solidFill>
          <a:latin typeface="+mn-lt"/>
          <a:ea typeface="+mn-ea"/>
          <a:cs typeface="+mn-cs"/>
        </a:defRPr>
      </a:lvl4pPr>
      <a:lvl5pPr marL="1371694" algn="l" defTabSz="685848" rtl="0" eaLnBrk="1" latinLnBrk="0" hangingPunct="1">
        <a:defRPr sz="1350" kern="1200">
          <a:solidFill>
            <a:schemeClr val="tx1"/>
          </a:solidFill>
          <a:latin typeface="+mn-lt"/>
          <a:ea typeface="+mn-ea"/>
          <a:cs typeface="+mn-cs"/>
        </a:defRPr>
      </a:lvl5pPr>
      <a:lvl6pPr marL="1714617" algn="l" defTabSz="685848" rtl="0" eaLnBrk="1" latinLnBrk="0" hangingPunct="1">
        <a:defRPr sz="1350" kern="1200">
          <a:solidFill>
            <a:schemeClr val="tx1"/>
          </a:solidFill>
          <a:latin typeface="+mn-lt"/>
          <a:ea typeface="+mn-ea"/>
          <a:cs typeface="+mn-cs"/>
        </a:defRPr>
      </a:lvl6pPr>
      <a:lvl7pPr marL="2057543" algn="l" defTabSz="685848" rtl="0" eaLnBrk="1" latinLnBrk="0" hangingPunct="1">
        <a:defRPr sz="1350" kern="1200">
          <a:solidFill>
            <a:schemeClr val="tx1"/>
          </a:solidFill>
          <a:latin typeface="+mn-lt"/>
          <a:ea typeface="+mn-ea"/>
          <a:cs typeface="+mn-cs"/>
        </a:defRPr>
      </a:lvl7pPr>
      <a:lvl8pPr marL="2400466" algn="l" defTabSz="685848" rtl="0" eaLnBrk="1" latinLnBrk="0" hangingPunct="1">
        <a:defRPr sz="1350" kern="1200">
          <a:solidFill>
            <a:schemeClr val="tx1"/>
          </a:solidFill>
          <a:latin typeface="+mn-lt"/>
          <a:ea typeface="+mn-ea"/>
          <a:cs typeface="+mn-cs"/>
        </a:defRPr>
      </a:lvl8pPr>
      <a:lvl9pPr marL="2743389" algn="l" defTabSz="685848"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243">
          <p15:clr>
            <a:srgbClr val="F26B43"/>
          </p15:clr>
        </p15:guide>
        <p15:guide id="2" pos="3387">
          <p15:clr>
            <a:srgbClr val="F26B43"/>
          </p15:clr>
        </p15:guide>
        <p15:guide id="3" orient="horz" pos="367">
          <p15:clr>
            <a:srgbClr val="F26B43"/>
          </p15:clr>
        </p15:guide>
        <p15:guide id="4" orient="horz" pos="228">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cdn.odi.org/media/documents/ODI_Working_paper_Tax_expenditure_reporting_in_Rwanda_and_Uganda.pdf" TargetMode="Externa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s://www.addistaxinitiative.net/sites/default/files/resources/The%20ATI%20Declaration%202025%20monitoring%20framework.pdf#:~:text=The%20post-2020%20ATI%20monitoring%20framework%20aims%20to%20keep,data%2C%20and%20building%20on%20indicators%20for%20former%20commitments." TargetMode="External"/><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C00F2E-B485-9ABE-0BE4-FDF403DB0587}"/>
              </a:ext>
            </a:extLst>
          </p:cNvPr>
          <p:cNvSpPr>
            <a:spLocks noGrp="1"/>
          </p:cNvSpPr>
          <p:nvPr>
            <p:ph type="ctrTitle"/>
          </p:nvPr>
        </p:nvSpPr>
        <p:spPr>
          <a:xfrm>
            <a:off x="3241299" y="1868163"/>
            <a:ext cx="8502466" cy="2375210"/>
          </a:xfrm>
        </p:spPr>
        <p:txBody>
          <a:bodyPr>
            <a:noAutofit/>
          </a:bodyPr>
          <a:lstStyle/>
          <a:p>
            <a:r>
              <a:rPr lang="en-GB" sz="4400" dirty="0"/>
              <a:t>Transparency &amp; Communication: Lessons from Uganda &amp; Rwanda</a:t>
            </a:r>
          </a:p>
        </p:txBody>
      </p:sp>
      <p:sp>
        <p:nvSpPr>
          <p:cNvPr id="3" name="Subtitle 2">
            <a:extLst>
              <a:ext uri="{FF2B5EF4-FFF2-40B4-BE49-F238E27FC236}">
                <a16:creationId xmlns:a16="http://schemas.microsoft.com/office/drawing/2014/main" id="{A987D827-4B59-A453-69ED-862177D65E39}"/>
              </a:ext>
            </a:extLst>
          </p:cNvPr>
          <p:cNvSpPr>
            <a:spLocks noGrp="1"/>
          </p:cNvSpPr>
          <p:nvPr>
            <p:ph type="subTitle" idx="1"/>
          </p:nvPr>
        </p:nvSpPr>
        <p:spPr/>
        <p:txBody>
          <a:bodyPr>
            <a:normAutofit/>
          </a:bodyPr>
          <a:lstStyle/>
          <a:p>
            <a:r>
              <a:rPr lang="en-GB" dirty="0"/>
              <a:t>Tax Expenditure Workshop</a:t>
            </a:r>
          </a:p>
          <a:p>
            <a:endParaRPr lang="en-GB" dirty="0"/>
          </a:p>
          <a:p>
            <a:r>
              <a:rPr lang="en-GB" dirty="0"/>
              <a:t>Kampala, 6-8 February 2023</a:t>
            </a:r>
          </a:p>
        </p:txBody>
      </p:sp>
      <p:sp>
        <p:nvSpPr>
          <p:cNvPr id="4" name="Text Placeholder 3">
            <a:extLst>
              <a:ext uri="{FF2B5EF4-FFF2-40B4-BE49-F238E27FC236}">
                <a16:creationId xmlns:a16="http://schemas.microsoft.com/office/drawing/2014/main" id="{B7949E42-BE9A-A41D-D883-DF142CD0C7C2}"/>
              </a:ext>
            </a:extLst>
          </p:cNvPr>
          <p:cNvSpPr>
            <a:spLocks noGrp="1"/>
          </p:cNvSpPr>
          <p:nvPr>
            <p:ph type="body" sz="quarter" idx="10"/>
          </p:nvPr>
        </p:nvSpPr>
        <p:spPr/>
        <p:txBody>
          <a:bodyPr/>
          <a:lstStyle/>
          <a:p>
            <a:endParaRPr lang="en-GB" dirty="0"/>
          </a:p>
          <a:p>
            <a:endParaRPr lang="en-GB" dirty="0"/>
          </a:p>
          <a:p>
            <a:r>
              <a:rPr lang="en-GB" dirty="0"/>
              <a:t>Hazel Granger </a:t>
            </a:r>
          </a:p>
          <a:p>
            <a:r>
              <a:rPr lang="en-GB" dirty="0"/>
              <a:t>Flurim Aliu </a:t>
            </a:r>
          </a:p>
          <a:p>
            <a:r>
              <a:rPr lang="en-GB" dirty="0"/>
              <a:t>Kyle McNabb</a:t>
            </a:r>
          </a:p>
        </p:txBody>
      </p:sp>
    </p:spTree>
    <p:extLst>
      <p:ext uri="{BB962C8B-B14F-4D97-AF65-F5344CB8AC3E}">
        <p14:creationId xmlns:p14="http://schemas.microsoft.com/office/powerpoint/2010/main" val="8274379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67C0F6A-57FC-E948-A09F-76B89C6985BC}"/>
              </a:ext>
            </a:extLst>
          </p:cNvPr>
          <p:cNvSpPr>
            <a:spLocks noGrp="1"/>
          </p:cNvSpPr>
          <p:nvPr>
            <p:ph type="body" sz="quarter" idx="13"/>
          </p:nvPr>
        </p:nvSpPr>
        <p:spPr>
          <a:xfrm>
            <a:off x="735704" y="2722551"/>
            <a:ext cx="9025241" cy="2013838"/>
          </a:xfrm>
        </p:spPr>
        <p:txBody>
          <a:bodyPr>
            <a:normAutofit/>
          </a:bodyPr>
          <a:lstStyle/>
          <a:p>
            <a:r>
              <a:rPr lang="en-GB" sz="2328" b="1" dirty="0">
                <a:solidFill>
                  <a:srgbClr val="FFFFFF"/>
                </a:solidFill>
                <a:latin typeface="Arial" panose="020B0604020202020204" pitchFamily="34" charset="0"/>
              </a:rPr>
              <a:t>Lesson #7: Communication becomes the key bridge between the technical exercise and the TE report’s objectives around greater transparency and informing policy. In this process, preventing certain misconceptions is paramount.</a:t>
            </a:r>
            <a:endParaRPr lang="en-US" sz="2222" dirty="0"/>
          </a:p>
        </p:txBody>
      </p:sp>
      <p:sp>
        <p:nvSpPr>
          <p:cNvPr id="4" name="TextBox 3">
            <a:extLst>
              <a:ext uri="{FF2B5EF4-FFF2-40B4-BE49-F238E27FC236}">
                <a16:creationId xmlns:a16="http://schemas.microsoft.com/office/drawing/2014/main" id="{D7B8869E-7888-4558-8176-C73FA355CB91}"/>
              </a:ext>
            </a:extLst>
          </p:cNvPr>
          <p:cNvSpPr txBox="1"/>
          <p:nvPr/>
        </p:nvSpPr>
        <p:spPr>
          <a:xfrm>
            <a:off x="735704" y="5334000"/>
            <a:ext cx="10046596" cy="261610"/>
          </a:xfrm>
          <a:prstGeom prst="rect">
            <a:avLst/>
          </a:prstGeom>
          <a:noFill/>
        </p:spPr>
        <p:txBody>
          <a:bodyPr wrap="square" rtlCol="0">
            <a:spAutoFit/>
          </a:bodyPr>
          <a:lstStyle/>
          <a:p>
            <a:r>
              <a:rPr lang="en-GB" sz="1100" dirty="0">
                <a:solidFill>
                  <a:schemeClr val="bg1"/>
                </a:solidFill>
              </a:rPr>
              <a:t>ODI Working Paper: </a:t>
            </a:r>
            <a:r>
              <a:rPr lang="en-GB" sz="1100" dirty="0">
                <a:solidFill>
                  <a:schemeClr val="accent1">
                    <a:lumMod val="20000"/>
                    <a:lumOff val="80000"/>
                  </a:schemeClr>
                </a:solidFill>
                <a:hlinkClick r:id="rId2">
                  <a:extLst>
                    <a:ext uri="{A12FA001-AC4F-418D-AE19-62706E023703}">
                      <ahyp:hlinkClr xmlns:ahyp="http://schemas.microsoft.com/office/drawing/2018/hyperlinkcolor" val="tx"/>
                    </a:ext>
                  </a:extLst>
                </a:hlinkClick>
              </a:rPr>
              <a:t>Tax expenditure reporting in Rwanda and Uganda</a:t>
            </a:r>
            <a:endParaRPr lang="en-GB" sz="1100" dirty="0">
              <a:solidFill>
                <a:schemeClr val="accent1">
                  <a:lumMod val="20000"/>
                  <a:lumOff val="80000"/>
                </a:schemeClr>
              </a:solidFill>
            </a:endParaRPr>
          </a:p>
        </p:txBody>
      </p:sp>
      <p:pic>
        <p:nvPicPr>
          <p:cNvPr id="5" name="Picture 4">
            <a:extLst>
              <a:ext uri="{FF2B5EF4-FFF2-40B4-BE49-F238E27FC236}">
                <a16:creationId xmlns:a16="http://schemas.microsoft.com/office/drawing/2014/main" id="{B961142C-8955-D8C8-01A7-A2127EA5A5EA}"/>
              </a:ext>
            </a:extLst>
          </p:cNvPr>
          <p:cNvPicPr>
            <a:picLocks noChangeAspect="1"/>
          </p:cNvPicPr>
          <p:nvPr/>
        </p:nvPicPr>
        <p:blipFill>
          <a:blip r:embed="rId3"/>
          <a:stretch>
            <a:fillRect/>
          </a:stretch>
        </p:blipFill>
        <p:spPr>
          <a:xfrm>
            <a:off x="9488194" y="1363849"/>
            <a:ext cx="2588212" cy="3671346"/>
          </a:xfrm>
          <a:prstGeom prst="rect">
            <a:avLst/>
          </a:prstGeom>
          <a:ln>
            <a:solidFill>
              <a:schemeClr val="tx1"/>
            </a:solidFill>
          </a:ln>
        </p:spPr>
      </p:pic>
      <p:sp>
        <p:nvSpPr>
          <p:cNvPr id="7" name="Footer Placeholder 6">
            <a:extLst>
              <a:ext uri="{FF2B5EF4-FFF2-40B4-BE49-F238E27FC236}">
                <a16:creationId xmlns:a16="http://schemas.microsoft.com/office/drawing/2014/main" id="{2D3080A4-C8B1-40E4-8120-4DE5415F1B5D}"/>
              </a:ext>
            </a:extLst>
          </p:cNvPr>
          <p:cNvSpPr>
            <a:spLocks noGrp="1"/>
          </p:cNvSpPr>
          <p:nvPr>
            <p:ph type="ftr" sz="quarter" idx="18"/>
          </p:nvPr>
        </p:nvSpPr>
        <p:spPr/>
        <p:txBody>
          <a:bodyPr/>
          <a:lstStyle/>
          <a:p>
            <a:r>
              <a:rPr lang="en-US"/>
              <a:t>Writing and communicating TE reports</a:t>
            </a:r>
            <a:endParaRPr lang="en-US" dirty="0"/>
          </a:p>
        </p:txBody>
      </p:sp>
    </p:spTree>
    <p:extLst>
      <p:ext uri="{BB962C8B-B14F-4D97-AF65-F5344CB8AC3E}">
        <p14:creationId xmlns:p14="http://schemas.microsoft.com/office/powerpoint/2010/main" val="11638549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D03DB07-C22A-49EF-5EEE-664553563447}"/>
              </a:ext>
            </a:extLst>
          </p:cNvPr>
          <p:cNvSpPr>
            <a:spLocks noGrp="1"/>
          </p:cNvSpPr>
          <p:nvPr>
            <p:ph type="title"/>
          </p:nvPr>
        </p:nvSpPr>
        <p:spPr/>
        <p:txBody>
          <a:bodyPr>
            <a:normAutofit fontScale="90000"/>
          </a:bodyPr>
          <a:lstStyle/>
          <a:p>
            <a:r>
              <a:rPr lang="en-GB" dirty="0"/>
              <a:t>Role of Transparency</a:t>
            </a:r>
          </a:p>
        </p:txBody>
      </p:sp>
      <p:sp>
        <p:nvSpPr>
          <p:cNvPr id="8" name="Rectangle: Rounded Corners 7">
            <a:extLst>
              <a:ext uri="{FF2B5EF4-FFF2-40B4-BE49-F238E27FC236}">
                <a16:creationId xmlns:a16="http://schemas.microsoft.com/office/drawing/2014/main" id="{675D9DF4-EC18-E608-8615-F39674E1E42C}"/>
              </a:ext>
            </a:extLst>
          </p:cNvPr>
          <p:cNvSpPr/>
          <p:nvPr/>
        </p:nvSpPr>
        <p:spPr>
          <a:xfrm>
            <a:off x="693245" y="1333500"/>
            <a:ext cx="4958255" cy="1431909"/>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2400"/>
              <a:t>Accountability to public (taxpayers) on how public money is spent</a:t>
            </a:r>
          </a:p>
        </p:txBody>
      </p:sp>
      <p:sp>
        <p:nvSpPr>
          <p:cNvPr id="11" name="Rectangle: Rounded Corners 10">
            <a:extLst>
              <a:ext uri="{FF2B5EF4-FFF2-40B4-BE49-F238E27FC236}">
                <a16:creationId xmlns:a16="http://schemas.microsoft.com/office/drawing/2014/main" id="{E4E26B06-7D2C-CE7E-8A41-B8F5A4C7A72F}"/>
              </a:ext>
            </a:extLst>
          </p:cNvPr>
          <p:cNvSpPr/>
          <p:nvPr/>
        </p:nvSpPr>
        <p:spPr>
          <a:xfrm>
            <a:off x="693245" y="2919428"/>
            <a:ext cx="4958255" cy="1431909"/>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2400" dirty="0"/>
              <a:t>Basis for efficient budget allocations between policy/development objectives</a:t>
            </a:r>
          </a:p>
        </p:txBody>
      </p:sp>
      <p:sp>
        <p:nvSpPr>
          <p:cNvPr id="12" name="Rectangle: Rounded Corners 11">
            <a:extLst>
              <a:ext uri="{FF2B5EF4-FFF2-40B4-BE49-F238E27FC236}">
                <a16:creationId xmlns:a16="http://schemas.microsoft.com/office/drawing/2014/main" id="{1148634E-B753-A13F-571F-4FC314F172A3}"/>
              </a:ext>
            </a:extLst>
          </p:cNvPr>
          <p:cNvSpPr/>
          <p:nvPr/>
        </p:nvSpPr>
        <p:spPr>
          <a:xfrm>
            <a:off x="693245" y="4505356"/>
            <a:ext cx="4958255" cy="1431909"/>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2400" dirty="0"/>
              <a:t>Basis for evaluation of effectiveness, an input to better policymaking</a:t>
            </a:r>
          </a:p>
        </p:txBody>
      </p:sp>
      <p:sp>
        <p:nvSpPr>
          <p:cNvPr id="13" name="Arrow: Right 12">
            <a:extLst>
              <a:ext uri="{FF2B5EF4-FFF2-40B4-BE49-F238E27FC236}">
                <a16:creationId xmlns:a16="http://schemas.microsoft.com/office/drawing/2014/main" id="{17458BB3-B958-5BAB-F408-C9FA5219C84D}"/>
              </a:ext>
            </a:extLst>
          </p:cNvPr>
          <p:cNvSpPr/>
          <p:nvPr/>
        </p:nvSpPr>
        <p:spPr>
          <a:xfrm>
            <a:off x="5867400" y="1574800"/>
            <a:ext cx="800100" cy="939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Arrow: Right 13">
            <a:extLst>
              <a:ext uri="{FF2B5EF4-FFF2-40B4-BE49-F238E27FC236}">
                <a16:creationId xmlns:a16="http://schemas.microsoft.com/office/drawing/2014/main" id="{57E3B4A8-7780-0570-8B6F-D9A918095F92}"/>
              </a:ext>
            </a:extLst>
          </p:cNvPr>
          <p:cNvSpPr/>
          <p:nvPr/>
        </p:nvSpPr>
        <p:spPr>
          <a:xfrm>
            <a:off x="5867400" y="3165482"/>
            <a:ext cx="800100" cy="939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Arrow: Right 14">
            <a:extLst>
              <a:ext uri="{FF2B5EF4-FFF2-40B4-BE49-F238E27FC236}">
                <a16:creationId xmlns:a16="http://schemas.microsoft.com/office/drawing/2014/main" id="{AFD4416B-ED2D-6A23-B829-0DBBC5BD6869}"/>
              </a:ext>
            </a:extLst>
          </p:cNvPr>
          <p:cNvSpPr/>
          <p:nvPr/>
        </p:nvSpPr>
        <p:spPr>
          <a:xfrm>
            <a:off x="5867400" y="4748242"/>
            <a:ext cx="800100" cy="939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a:extLst>
              <a:ext uri="{FF2B5EF4-FFF2-40B4-BE49-F238E27FC236}">
                <a16:creationId xmlns:a16="http://schemas.microsoft.com/office/drawing/2014/main" id="{A28E24CD-2259-CAEA-E897-38C2C258ACCB}"/>
              </a:ext>
            </a:extLst>
          </p:cNvPr>
          <p:cNvSpPr txBox="1"/>
          <p:nvPr/>
        </p:nvSpPr>
        <p:spPr>
          <a:xfrm>
            <a:off x="6888655" y="1624443"/>
            <a:ext cx="4610100" cy="830997"/>
          </a:xfrm>
          <a:prstGeom prst="rect">
            <a:avLst/>
          </a:prstGeom>
          <a:noFill/>
        </p:spPr>
        <p:txBody>
          <a:bodyPr wrap="square" rtlCol="0">
            <a:spAutoFit/>
          </a:bodyPr>
          <a:lstStyle/>
          <a:p>
            <a:r>
              <a:rPr lang="en-GB" sz="2400" dirty="0">
                <a:solidFill>
                  <a:schemeClr val="accent1"/>
                </a:solidFill>
              </a:rPr>
              <a:t>Accessible &amp; understandable to citizens</a:t>
            </a:r>
          </a:p>
        </p:txBody>
      </p:sp>
      <p:sp>
        <p:nvSpPr>
          <p:cNvPr id="18" name="TextBox 17">
            <a:extLst>
              <a:ext uri="{FF2B5EF4-FFF2-40B4-BE49-F238E27FC236}">
                <a16:creationId xmlns:a16="http://schemas.microsoft.com/office/drawing/2014/main" id="{FAE7A601-BE20-0643-DC87-FDD50EDD3422}"/>
              </a:ext>
            </a:extLst>
          </p:cNvPr>
          <p:cNvSpPr txBox="1"/>
          <p:nvPr/>
        </p:nvSpPr>
        <p:spPr>
          <a:xfrm>
            <a:off x="6883400" y="3035218"/>
            <a:ext cx="4610100" cy="1200329"/>
          </a:xfrm>
          <a:prstGeom prst="rect">
            <a:avLst/>
          </a:prstGeom>
          <a:noFill/>
        </p:spPr>
        <p:txBody>
          <a:bodyPr wrap="square" rtlCol="0">
            <a:spAutoFit/>
          </a:bodyPr>
          <a:lstStyle/>
          <a:p>
            <a:r>
              <a:rPr lang="en-GB" sz="2400" dirty="0">
                <a:solidFill>
                  <a:schemeClr val="accent1"/>
                </a:solidFill>
              </a:rPr>
              <a:t>In terms that relate to other public spending (e.g. budget sectors/recipients)</a:t>
            </a:r>
          </a:p>
        </p:txBody>
      </p:sp>
      <p:sp>
        <p:nvSpPr>
          <p:cNvPr id="19" name="TextBox 18">
            <a:extLst>
              <a:ext uri="{FF2B5EF4-FFF2-40B4-BE49-F238E27FC236}">
                <a16:creationId xmlns:a16="http://schemas.microsoft.com/office/drawing/2014/main" id="{B3ACF835-CC83-9BA8-E242-0597B78847F1}"/>
              </a:ext>
            </a:extLst>
          </p:cNvPr>
          <p:cNvSpPr txBox="1"/>
          <p:nvPr/>
        </p:nvSpPr>
        <p:spPr>
          <a:xfrm>
            <a:off x="6883400" y="4987309"/>
            <a:ext cx="4610100" cy="830997"/>
          </a:xfrm>
          <a:prstGeom prst="rect">
            <a:avLst/>
          </a:prstGeom>
          <a:noFill/>
        </p:spPr>
        <p:txBody>
          <a:bodyPr wrap="square" rtlCol="0">
            <a:spAutoFit/>
          </a:bodyPr>
          <a:lstStyle/>
          <a:p>
            <a:r>
              <a:rPr lang="en-GB" sz="2400" dirty="0">
                <a:solidFill>
                  <a:schemeClr val="accent1"/>
                </a:solidFill>
              </a:rPr>
              <a:t>Detailed costing by provision, tax type, beneficiary etc</a:t>
            </a:r>
          </a:p>
        </p:txBody>
      </p:sp>
      <p:sp>
        <p:nvSpPr>
          <p:cNvPr id="3" name="Footer Placeholder 2">
            <a:extLst>
              <a:ext uri="{FF2B5EF4-FFF2-40B4-BE49-F238E27FC236}">
                <a16:creationId xmlns:a16="http://schemas.microsoft.com/office/drawing/2014/main" id="{646F4ABF-A9EF-4B6A-9CA2-7CC22F53CFDD}"/>
              </a:ext>
            </a:extLst>
          </p:cNvPr>
          <p:cNvSpPr>
            <a:spLocks noGrp="1"/>
          </p:cNvSpPr>
          <p:nvPr>
            <p:ph type="ftr" sz="quarter" idx="10"/>
          </p:nvPr>
        </p:nvSpPr>
        <p:spPr/>
        <p:txBody>
          <a:bodyPr/>
          <a:lstStyle/>
          <a:p>
            <a:r>
              <a:rPr lang="en-US"/>
              <a:t>Writing and communicating TE reports</a:t>
            </a:r>
            <a:endParaRPr lang="en-US" dirty="0"/>
          </a:p>
        </p:txBody>
      </p:sp>
    </p:spTree>
    <p:extLst>
      <p:ext uri="{BB962C8B-B14F-4D97-AF65-F5344CB8AC3E}">
        <p14:creationId xmlns:p14="http://schemas.microsoft.com/office/powerpoint/2010/main" val="10017179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42186F-ECE8-41EA-AC59-08866BA3F00A}"/>
              </a:ext>
            </a:extLst>
          </p:cNvPr>
          <p:cNvSpPr>
            <a:spLocks noGrp="1"/>
          </p:cNvSpPr>
          <p:nvPr>
            <p:ph type="title"/>
          </p:nvPr>
        </p:nvSpPr>
        <p:spPr/>
        <p:txBody>
          <a:bodyPr>
            <a:normAutofit fontScale="90000"/>
          </a:bodyPr>
          <a:lstStyle/>
          <a:p>
            <a:r>
              <a:rPr lang="en-GB" dirty="0"/>
              <a:t>How TE is communicated and to whom</a:t>
            </a:r>
          </a:p>
        </p:txBody>
      </p:sp>
      <p:sp>
        <p:nvSpPr>
          <p:cNvPr id="3" name="Content Placeholder 2">
            <a:extLst>
              <a:ext uri="{FF2B5EF4-FFF2-40B4-BE49-F238E27FC236}">
                <a16:creationId xmlns:a16="http://schemas.microsoft.com/office/drawing/2014/main" id="{72350E5F-3382-4143-B20D-D2C71A6254F4}"/>
              </a:ext>
            </a:extLst>
          </p:cNvPr>
          <p:cNvSpPr>
            <a:spLocks noGrp="1"/>
          </p:cNvSpPr>
          <p:nvPr>
            <p:ph idx="1"/>
          </p:nvPr>
        </p:nvSpPr>
        <p:spPr>
          <a:xfrm>
            <a:off x="7052509" y="1624892"/>
            <a:ext cx="4927600" cy="4190690"/>
          </a:xfrm>
        </p:spPr>
        <p:txBody>
          <a:bodyPr>
            <a:normAutofit/>
          </a:bodyPr>
          <a:lstStyle/>
          <a:p>
            <a:pPr marL="0" indent="0">
              <a:spcBef>
                <a:spcPts val="400"/>
              </a:spcBef>
              <a:spcAft>
                <a:spcPts val="400"/>
              </a:spcAft>
              <a:buNone/>
            </a:pPr>
            <a:r>
              <a:rPr lang="en-GB" sz="2400" b="1" dirty="0"/>
              <a:t>Interested Parties:</a:t>
            </a:r>
          </a:p>
          <a:p>
            <a:pPr>
              <a:spcBef>
                <a:spcPts val="400"/>
              </a:spcBef>
              <a:spcAft>
                <a:spcPts val="400"/>
              </a:spcAft>
            </a:pPr>
            <a:r>
              <a:rPr lang="en-GB" sz="2400" dirty="0"/>
              <a:t>MoF and RA (technical)</a:t>
            </a:r>
          </a:p>
          <a:p>
            <a:pPr>
              <a:spcBef>
                <a:spcPts val="400"/>
              </a:spcBef>
              <a:spcAft>
                <a:spcPts val="400"/>
              </a:spcAft>
            </a:pPr>
            <a:r>
              <a:rPr lang="en-GB" sz="2400" dirty="0"/>
              <a:t>Ministers (political)</a:t>
            </a:r>
          </a:p>
          <a:p>
            <a:pPr>
              <a:spcBef>
                <a:spcPts val="400"/>
              </a:spcBef>
              <a:spcAft>
                <a:spcPts val="400"/>
              </a:spcAft>
            </a:pPr>
            <a:r>
              <a:rPr lang="en-GB" sz="2400" dirty="0"/>
              <a:t>Legislature/Parliament</a:t>
            </a:r>
          </a:p>
          <a:p>
            <a:pPr>
              <a:spcBef>
                <a:spcPts val="400"/>
              </a:spcBef>
              <a:spcAft>
                <a:spcPts val="400"/>
              </a:spcAft>
            </a:pPr>
            <a:r>
              <a:rPr lang="en-GB" sz="2400" dirty="0"/>
              <a:t>Development partners</a:t>
            </a:r>
          </a:p>
          <a:p>
            <a:pPr>
              <a:spcBef>
                <a:spcPts val="400"/>
              </a:spcBef>
              <a:spcAft>
                <a:spcPts val="400"/>
              </a:spcAft>
            </a:pPr>
            <a:r>
              <a:rPr lang="en-GB" sz="2400" dirty="0"/>
              <a:t>Civil society</a:t>
            </a:r>
          </a:p>
          <a:p>
            <a:pPr>
              <a:spcBef>
                <a:spcPts val="400"/>
              </a:spcBef>
              <a:spcAft>
                <a:spcPts val="400"/>
              </a:spcAft>
            </a:pPr>
            <a:r>
              <a:rPr lang="en-GB" sz="2400" dirty="0"/>
              <a:t>Private sector</a:t>
            </a:r>
          </a:p>
          <a:p>
            <a:pPr>
              <a:spcBef>
                <a:spcPts val="400"/>
              </a:spcBef>
              <a:spcAft>
                <a:spcPts val="400"/>
              </a:spcAft>
            </a:pPr>
            <a:r>
              <a:rPr lang="en-GB" sz="2400" dirty="0"/>
              <a:t>Public</a:t>
            </a:r>
          </a:p>
        </p:txBody>
      </p:sp>
      <p:pic>
        <p:nvPicPr>
          <p:cNvPr id="4" name="Picture 3">
            <a:extLst>
              <a:ext uri="{FF2B5EF4-FFF2-40B4-BE49-F238E27FC236}">
                <a16:creationId xmlns:a16="http://schemas.microsoft.com/office/drawing/2014/main" id="{F2EF3A4B-A64C-F673-56C4-6112B4AAB903}"/>
              </a:ext>
            </a:extLst>
          </p:cNvPr>
          <p:cNvPicPr>
            <a:picLocks noChangeAspect="1"/>
          </p:cNvPicPr>
          <p:nvPr/>
        </p:nvPicPr>
        <p:blipFill>
          <a:blip r:embed="rId3"/>
          <a:stretch>
            <a:fillRect/>
          </a:stretch>
        </p:blipFill>
        <p:spPr>
          <a:xfrm>
            <a:off x="599037" y="3889378"/>
            <a:ext cx="878271" cy="878271"/>
          </a:xfrm>
          <a:prstGeom prst="rect">
            <a:avLst/>
          </a:prstGeom>
        </p:spPr>
      </p:pic>
      <p:pic>
        <p:nvPicPr>
          <p:cNvPr id="6" name="Picture 5">
            <a:extLst>
              <a:ext uri="{FF2B5EF4-FFF2-40B4-BE49-F238E27FC236}">
                <a16:creationId xmlns:a16="http://schemas.microsoft.com/office/drawing/2014/main" id="{C1195F9A-2367-C6CB-AEE5-F5EB80B59BDF}"/>
              </a:ext>
            </a:extLst>
          </p:cNvPr>
          <p:cNvPicPr>
            <a:picLocks noChangeAspect="1"/>
          </p:cNvPicPr>
          <p:nvPr/>
        </p:nvPicPr>
        <p:blipFill>
          <a:blip r:embed="rId4"/>
          <a:stretch>
            <a:fillRect/>
          </a:stretch>
        </p:blipFill>
        <p:spPr>
          <a:xfrm>
            <a:off x="670000" y="5042154"/>
            <a:ext cx="839224" cy="839224"/>
          </a:xfrm>
          <a:prstGeom prst="rect">
            <a:avLst/>
          </a:prstGeom>
        </p:spPr>
      </p:pic>
      <p:pic>
        <p:nvPicPr>
          <p:cNvPr id="7" name="Picture 6">
            <a:extLst>
              <a:ext uri="{FF2B5EF4-FFF2-40B4-BE49-F238E27FC236}">
                <a16:creationId xmlns:a16="http://schemas.microsoft.com/office/drawing/2014/main" id="{1C6575DF-9BF2-525C-FF9A-76BB793BB852}"/>
              </a:ext>
            </a:extLst>
          </p:cNvPr>
          <p:cNvPicPr>
            <a:picLocks noChangeAspect="1"/>
          </p:cNvPicPr>
          <p:nvPr/>
        </p:nvPicPr>
        <p:blipFill>
          <a:blip r:embed="rId5"/>
          <a:stretch>
            <a:fillRect/>
          </a:stretch>
        </p:blipFill>
        <p:spPr>
          <a:xfrm>
            <a:off x="640467" y="1537714"/>
            <a:ext cx="795412" cy="795412"/>
          </a:xfrm>
          <a:prstGeom prst="rect">
            <a:avLst/>
          </a:prstGeom>
        </p:spPr>
      </p:pic>
      <p:pic>
        <p:nvPicPr>
          <p:cNvPr id="10" name="Picture 9">
            <a:extLst>
              <a:ext uri="{FF2B5EF4-FFF2-40B4-BE49-F238E27FC236}">
                <a16:creationId xmlns:a16="http://schemas.microsoft.com/office/drawing/2014/main" id="{550D02B4-7903-1CA2-CB94-1F1DEEB4FE24}"/>
              </a:ext>
            </a:extLst>
          </p:cNvPr>
          <p:cNvPicPr>
            <a:picLocks noChangeAspect="1"/>
          </p:cNvPicPr>
          <p:nvPr/>
        </p:nvPicPr>
        <p:blipFill rotWithShape="1">
          <a:blip r:embed="rId6"/>
          <a:srcRect l="14373" t="9246" r="12051" b="12419"/>
          <a:stretch/>
        </p:blipFill>
        <p:spPr>
          <a:xfrm>
            <a:off x="640467" y="2633062"/>
            <a:ext cx="898291" cy="956379"/>
          </a:xfrm>
          <a:prstGeom prst="rect">
            <a:avLst/>
          </a:prstGeom>
        </p:spPr>
      </p:pic>
      <p:sp>
        <p:nvSpPr>
          <p:cNvPr id="13" name="Content Placeholder 2">
            <a:extLst>
              <a:ext uri="{FF2B5EF4-FFF2-40B4-BE49-F238E27FC236}">
                <a16:creationId xmlns:a16="http://schemas.microsoft.com/office/drawing/2014/main" id="{DAA3A959-55BA-4B2B-87D2-ADDD63588916}"/>
              </a:ext>
            </a:extLst>
          </p:cNvPr>
          <p:cNvSpPr txBox="1">
            <a:spLocks/>
          </p:cNvSpPr>
          <p:nvPr/>
        </p:nvSpPr>
        <p:spPr>
          <a:xfrm>
            <a:off x="1727344" y="1690688"/>
            <a:ext cx="4730933" cy="571578"/>
          </a:xfrm>
          <a:prstGeom prst="rect">
            <a:avLst/>
          </a:prstGeom>
        </p:spPr>
        <p:txBody>
          <a:bodyPr vert="horz" lIns="91440" tIns="45720" rIns="91440" bIns="45720" rtlCol="0" anchor="t">
            <a:normAutofit/>
          </a:bodyPr>
          <a:lstStyle>
            <a:lvl1pPr indent="0" defTabSz="685848">
              <a:lnSpc>
                <a:spcPct val="100000"/>
              </a:lnSpc>
              <a:spcBef>
                <a:spcPts val="800"/>
              </a:spcBef>
              <a:spcAft>
                <a:spcPts val="451"/>
              </a:spcAft>
              <a:buClr>
                <a:schemeClr val="tx2"/>
              </a:buClr>
              <a:buFont typeface="Wingdings" pitchFamily="2" charset="2"/>
              <a:buNone/>
              <a:defRPr sz="2400"/>
            </a:lvl1pPr>
            <a:lvl2pPr marL="514385" indent="-171462" defTabSz="685848">
              <a:lnSpc>
                <a:spcPct val="100000"/>
              </a:lnSpc>
              <a:spcBef>
                <a:spcPts val="800"/>
              </a:spcBef>
              <a:spcAft>
                <a:spcPts val="451"/>
              </a:spcAft>
              <a:buClr>
                <a:schemeClr val="tx2"/>
              </a:buClr>
              <a:buFont typeface="Wingdings" pitchFamily="2" charset="2"/>
              <a:buChar char="§"/>
              <a:defRPr sz="2000"/>
            </a:lvl2pPr>
            <a:lvl3pPr marL="857310" indent="-171462" defTabSz="685848">
              <a:lnSpc>
                <a:spcPct val="100000"/>
              </a:lnSpc>
              <a:spcBef>
                <a:spcPts val="800"/>
              </a:spcBef>
              <a:spcAft>
                <a:spcPts val="451"/>
              </a:spcAft>
              <a:buClr>
                <a:schemeClr val="tx2"/>
              </a:buClr>
              <a:buFont typeface="Wingdings" pitchFamily="2" charset="2"/>
              <a:buChar char="§"/>
              <a:defRPr sz="2000"/>
            </a:lvl3pPr>
            <a:lvl4pPr marL="1200233" indent="-171462" defTabSz="685848">
              <a:lnSpc>
                <a:spcPct val="100000"/>
              </a:lnSpc>
              <a:spcBef>
                <a:spcPts val="800"/>
              </a:spcBef>
              <a:spcAft>
                <a:spcPts val="451"/>
              </a:spcAft>
              <a:buClr>
                <a:schemeClr val="tx2"/>
              </a:buClr>
              <a:buFont typeface="Wingdings" pitchFamily="2" charset="2"/>
              <a:buChar char="§"/>
              <a:defRPr sz="2000"/>
            </a:lvl4pPr>
            <a:lvl5pPr marL="1543156" indent="-171462" defTabSz="685848">
              <a:lnSpc>
                <a:spcPct val="100000"/>
              </a:lnSpc>
              <a:spcBef>
                <a:spcPts val="800"/>
              </a:spcBef>
              <a:spcAft>
                <a:spcPts val="451"/>
              </a:spcAft>
              <a:buClr>
                <a:schemeClr val="tx2"/>
              </a:buClr>
              <a:buFont typeface="Wingdings" pitchFamily="2" charset="2"/>
              <a:buChar char="§"/>
              <a:defRPr sz="2000"/>
            </a:lvl5pPr>
            <a:lvl6pPr marL="1886079" indent="-171462" defTabSz="685848">
              <a:lnSpc>
                <a:spcPct val="90000"/>
              </a:lnSpc>
              <a:spcBef>
                <a:spcPts val="375"/>
              </a:spcBef>
              <a:buFont typeface="Arial" panose="020B0604020202020204" pitchFamily="34" charset="0"/>
              <a:buChar char="•"/>
              <a:defRPr sz="1350"/>
            </a:lvl6pPr>
            <a:lvl7pPr marL="2229004" indent="-171462" defTabSz="685848">
              <a:lnSpc>
                <a:spcPct val="90000"/>
              </a:lnSpc>
              <a:spcBef>
                <a:spcPts val="375"/>
              </a:spcBef>
              <a:buFont typeface="Arial" panose="020B0604020202020204" pitchFamily="34" charset="0"/>
              <a:buChar char="•"/>
              <a:defRPr sz="1350"/>
            </a:lvl7pPr>
            <a:lvl8pPr marL="2571927" indent="-171462" defTabSz="685848">
              <a:lnSpc>
                <a:spcPct val="90000"/>
              </a:lnSpc>
              <a:spcBef>
                <a:spcPts val="375"/>
              </a:spcBef>
              <a:buFont typeface="Arial" panose="020B0604020202020204" pitchFamily="34" charset="0"/>
              <a:buChar char="•"/>
              <a:defRPr sz="1350"/>
            </a:lvl8pPr>
            <a:lvl9pPr marL="2914848" indent="-171462" defTabSz="685848">
              <a:lnSpc>
                <a:spcPct val="90000"/>
              </a:lnSpc>
              <a:spcBef>
                <a:spcPts val="375"/>
              </a:spcBef>
              <a:buFont typeface="Arial" panose="020B0604020202020204" pitchFamily="34" charset="0"/>
              <a:buChar char="•"/>
              <a:defRPr sz="1350"/>
            </a:lvl9pPr>
          </a:lstStyle>
          <a:p>
            <a:pPr marL="342900" indent="-342900">
              <a:buFont typeface="Wingdings" panose="05000000000000000000" pitchFamily="2" charset="2"/>
              <a:buChar char="§"/>
            </a:pPr>
            <a:r>
              <a:rPr lang="en-GB" dirty="0"/>
              <a:t>Internal report</a:t>
            </a:r>
          </a:p>
        </p:txBody>
      </p:sp>
      <p:sp>
        <p:nvSpPr>
          <p:cNvPr id="14" name="Content Placeholder 2">
            <a:extLst>
              <a:ext uri="{FF2B5EF4-FFF2-40B4-BE49-F238E27FC236}">
                <a16:creationId xmlns:a16="http://schemas.microsoft.com/office/drawing/2014/main" id="{8CEC69F2-AF06-00CC-1014-D9C0A9B34673}"/>
              </a:ext>
            </a:extLst>
          </p:cNvPr>
          <p:cNvSpPr txBox="1">
            <a:spLocks/>
          </p:cNvSpPr>
          <p:nvPr/>
        </p:nvSpPr>
        <p:spPr>
          <a:xfrm>
            <a:off x="1727344" y="2830639"/>
            <a:ext cx="4730933" cy="894887"/>
          </a:xfrm>
          <a:prstGeom prst="rect">
            <a:avLst/>
          </a:prstGeom>
        </p:spPr>
        <p:txBody>
          <a:bodyPr vert="horz" lIns="91440" tIns="45720" rIns="91440" bIns="45720" rtlCol="0" anchor="t">
            <a:normAutofit/>
          </a:bodyPr>
          <a:lstStyle>
            <a:lvl1pPr indent="0" defTabSz="685848">
              <a:lnSpc>
                <a:spcPct val="100000"/>
              </a:lnSpc>
              <a:spcBef>
                <a:spcPts val="800"/>
              </a:spcBef>
              <a:spcAft>
                <a:spcPts val="451"/>
              </a:spcAft>
              <a:buClr>
                <a:schemeClr val="tx2"/>
              </a:buClr>
              <a:buFont typeface="Wingdings" pitchFamily="2" charset="2"/>
              <a:buNone/>
              <a:defRPr sz="2400"/>
            </a:lvl1pPr>
            <a:lvl2pPr marL="514385" indent="-171462" defTabSz="685848">
              <a:lnSpc>
                <a:spcPct val="100000"/>
              </a:lnSpc>
              <a:spcBef>
                <a:spcPts val="800"/>
              </a:spcBef>
              <a:spcAft>
                <a:spcPts val="451"/>
              </a:spcAft>
              <a:buClr>
                <a:schemeClr val="tx2"/>
              </a:buClr>
              <a:buFont typeface="Wingdings" pitchFamily="2" charset="2"/>
              <a:buChar char="§"/>
              <a:defRPr sz="2000"/>
            </a:lvl2pPr>
            <a:lvl3pPr marL="857310" indent="-171462" defTabSz="685848">
              <a:lnSpc>
                <a:spcPct val="100000"/>
              </a:lnSpc>
              <a:spcBef>
                <a:spcPts val="800"/>
              </a:spcBef>
              <a:spcAft>
                <a:spcPts val="451"/>
              </a:spcAft>
              <a:buClr>
                <a:schemeClr val="tx2"/>
              </a:buClr>
              <a:buFont typeface="Wingdings" pitchFamily="2" charset="2"/>
              <a:buChar char="§"/>
              <a:defRPr sz="2000"/>
            </a:lvl3pPr>
            <a:lvl4pPr marL="1200233" indent="-171462" defTabSz="685848">
              <a:lnSpc>
                <a:spcPct val="100000"/>
              </a:lnSpc>
              <a:spcBef>
                <a:spcPts val="800"/>
              </a:spcBef>
              <a:spcAft>
                <a:spcPts val="451"/>
              </a:spcAft>
              <a:buClr>
                <a:schemeClr val="tx2"/>
              </a:buClr>
              <a:buFont typeface="Wingdings" pitchFamily="2" charset="2"/>
              <a:buChar char="§"/>
              <a:defRPr sz="2000"/>
            </a:lvl4pPr>
            <a:lvl5pPr marL="1543156" indent="-171462" defTabSz="685848">
              <a:lnSpc>
                <a:spcPct val="100000"/>
              </a:lnSpc>
              <a:spcBef>
                <a:spcPts val="800"/>
              </a:spcBef>
              <a:spcAft>
                <a:spcPts val="451"/>
              </a:spcAft>
              <a:buClr>
                <a:schemeClr val="tx2"/>
              </a:buClr>
              <a:buFont typeface="Wingdings" pitchFamily="2" charset="2"/>
              <a:buChar char="§"/>
              <a:defRPr sz="2000"/>
            </a:lvl5pPr>
            <a:lvl6pPr marL="1886079" indent="-171462" defTabSz="685848">
              <a:lnSpc>
                <a:spcPct val="90000"/>
              </a:lnSpc>
              <a:spcBef>
                <a:spcPts val="375"/>
              </a:spcBef>
              <a:buFont typeface="Arial" panose="020B0604020202020204" pitchFamily="34" charset="0"/>
              <a:buChar char="•"/>
              <a:defRPr sz="1350"/>
            </a:lvl6pPr>
            <a:lvl7pPr marL="2229004" indent="-171462" defTabSz="685848">
              <a:lnSpc>
                <a:spcPct val="90000"/>
              </a:lnSpc>
              <a:spcBef>
                <a:spcPts val="375"/>
              </a:spcBef>
              <a:buFont typeface="Arial" panose="020B0604020202020204" pitchFamily="34" charset="0"/>
              <a:buChar char="•"/>
              <a:defRPr sz="1350"/>
            </a:lvl7pPr>
            <a:lvl8pPr marL="2571927" indent="-171462" defTabSz="685848">
              <a:lnSpc>
                <a:spcPct val="90000"/>
              </a:lnSpc>
              <a:spcBef>
                <a:spcPts val="375"/>
              </a:spcBef>
              <a:buFont typeface="Arial" panose="020B0604020202020204" pitchFamily="34" charset="0"/>
              <a:buChar char="•"/>
              <a:defRPr sz="1350"/>
            </a:lvl8pPr>
            <a:lvl9pPr marL="2914848" indent="-171462" defTabSz="685848">
              <a:lnSpc>
                <a:spcPct val="90000"/>
              </a:lnSpc>
              <a:spcBef>
                <a:spcPts val="375"/>
              </a:spcBef>
              <a:buFont typeface="Arial" panose="020B0604020202020204" pitchFamily="34" charset="0"/>
              <a:buChar char="•"/>
              <a:defRPr sz="1350"/>
            </a:lvl9pPr>
          </a:lstStyle>
          <a:p>
            <a:pPr marL="342900" indent="-342900">
              <a:buFont typeface="Wingdings" panose="05000000000000000000" pitchFamily="2" charset="2"/>
              <a:buChar char="§"/>
            </a:pPr>
            <a:r>
              <a:rPr lang="en-GB" dirty="0"/>
              <a:t>Speech / account to Parliament</a:t>
            </a:r>
          </a:p>
        </p:txBody>
      </p:sp>
      <p:sp>
        <p:nvSpPr>
          <p:cNvPr id="15" name="Content Placeholder 2">
            <a:extLst>
              <a:ext uri="{FF2B5EF4-FFF2-40B4-BE49-F238E27FC236}">
                <a16:creationId xmlns:a16="http://schemas.microsoft.com/office/drawing/2014/main" id="{86DC6216-B296-75C3-7375-33BDDB8E887F}"/>
              </a:ext>
            </a:extLst>
          </p:cNvPr>
          <p:cNvSpPr txBox="1">
            <a:spLocks/>
          </p:cNvSpPr>
          <p:nvPr/>
        </p:nvSpPr>
        <p:spPr>
          <a:xfrm>
            <a:off x="1727344" y="3908566"/>
            <a:ext cx="4730933" cy="839894"/>
          </a:xfrm>
          <a:prstGeom prst="rect">
            <a:avLst/>
          </a:prstGeom>
        </p:spPr>
        <p:txBody>
          <a:bodyPr vert="horz" lIns="91440" tIns="45720" rIns="91440" bIns="45720" rtlCol="0" anchor="t">
            <a:normAutofit/>
          </a:bodyPr>
          <a:lstStyle>
            <a:lvl1pPr indent="0" defTabSz="685848">
              <a:lnSpc>
                <a:spcPct val="100000"/>
              </a:lnSpc>
              <a:spcBef>
                <a:spcPts val="800"/>
              </a:spcBef>
              <a:spcAft>
                <a:spcPts val="451"/>
              </a:spcAft>
              <a:buClr>
                <a:schemeClr val="tx2"/>
              </a:buClr>
              <a:buFont typeface="Wingdings" pitchFamily="2" charset="2"/>
              <a:buNone/>
              <a:defRPr sz="2400"/>
            </a:lvl1pPr>
            <a:lvl2pPr marL="514385" indent="-171462" defTabSz="685848">
              <a:lnSpc>
                <a:spcPct val="100000"/>
              </a:lnSpc>
              <a:spcBef>
                <a:spcPts val="800"/>
              </a:spcBef>
              <a:spcAft>
                <a:spcPts val="451"/>
              </a:spcAft>
              <a:buClr>
                <a:schemeClr val="tx2"/>
              </a:buClr>
              <a:buFont typeface="Wingdings" pitchFamily="2" charset="2"/>
              <a:buChar char="§"/>
              <a:defRPr sz="2000"/>
            </a:lvl2pPr>
            <a:lvl3pPr marL="857310" indent="-171462" defTabSz="685848">
              <a:lnSpc>
                <a:spcPct val="100000"/>
              </a:lnSpc>
              <a:spcBef>
                <a:spcPts val="800"/>
              </a:spcBef>
              <a:spcAft>
                <a:spcPts val="451"/>
              </a:spcAft>
              <a:buClr>
                <a:schemeClr val="tx2"/>
              </a:buClr>
              <a:buFont typeface="Wingdings" pitchFamily="2" charset="2"/>
              <a:buChar char="§"/>
              <a:defRPr sz="2000"/>
            </a:lvl3pPr>
            <a:lvl4pPr marL="1200233" indent="-171462" defTabSz="685848">
              <a:lnSpc>
                <a:spcPct val="100000"/>
              </a:lnSpc>
              <a:spcBef>
                <a:spcPts val="800"/>
              </a:spcBef>
              <a:spcAft>
                <a:spcPts val="451"/>
              </a:spcAft>
              <a:buClr>
                <a:schemeClr val="tx2"/>
              </a:buClr>
              <a:buFont typeface="Wingdings" pitchFamily="2" charset="2"/>
              <a:buChar char="§"/>
              <a:defRPr sz="2000"/>
            </a:lvl4pPr>
            <a:lvl5pPr marL="1543156" indent="-171462" defTabSz="685848">
              <a:lnSpc>
                <a:spcPct val="100000"/>
              </a:lnSpc>
              <a:spcBef>
                <a:spcPts val="800"/>
              </a:spcBef>
              <a:spcAft>
                <a:spcPts val="451"/>
              </a:spcAft>
              <a:buClr>
                <a:schemeClr val="tx2"/>
              </a:buClr>
              <a:buFont typeface="Wingdings" pitchFamily="2" charset="2"/>
              <a:buChar char="§"/>
              <a:defRPr sz="2000"/>
            </a:lvl5pPr>
            <a:lvl6pPr marL="1886079" indent="-171462" defTabSz="685848">
              <a:lnSpc>
                <a:spcPct val="90000"/>
              </a:lnSpc>
              <a:spcBef>
                <a:spcPts val="375"/>
              </a:spcBef>
              <a:buFont typeface="Arial" panose="020B0604020202020204" pitchFamily="34" charset="0"/>
              <a:buChar char="•"/>
              <a:defRPr sz="1350"/>
            </a:lvl6pPr>
            <a:lvl7pPr marL="2229004" indent="-171462" defTabSz="685848">
              <a:lnSpc>
                <a:spcPct val="90000"/>
              </a:lnSpc>
              <a:spcBef>
                <a:spcPts val="375"/>
              </a:spcBef>
              <a:buFont typeface="Arial" panose="020B0604020202020204" pitchFamily="34" charset="0"/>
              <a:buChar char="•"/>
              <a:defRPr sz="1350"/>
            </a:lvl7pPr>
            <a:lvl8pPr marL="2571927" indent="-171462" defTabSz="685848">
              <a:lnSpc>
                <a:spcPct val="90000"/>
              </a:lnSpc>
              <a:spcBef>
                <a:spcPts val="375"/>
              </a:spcBef>
              <a:buFont typeface="Arial" panose="020B0604020202020204" pitchFamily="34" charset="0"/>
              <a:buChar char="•"/>
              <a:defRPr sz="1350"/>
            </a:lvl8pPr>
            <a:lvl9pPr marL="2914848" indent="-171462" defTabSz="685848">
              <a:lnSpc>
                <a:spcPct val="90000"/>
              </a:lnSpc>
              <a:spcBef>
                <a:spcPts val="375"/>
              </a:spcBef>
              <a:buFont typeface="Arial" panose="020B0604020202020204" pitchFamily="34" charset="0"/>
              <a:buChar char="•"/>
              <a:defRPr sz="1350"/>
            </a:lvl9pPr>
          </a:lstStyle>
          <a:p>
            <a:pPr marL="342900" indent="-342900">
              <a:buFont typeface="Wingdings" panose="05000000000000000000" pitchFamily="2" charset="2"/>
              <a:buChar char="§"/>
            </a:pPr>
            <a:r>
              <a:rPr lang="en-GB" dirty="0"/>
              <a:t>Report publication (with budget or separate)</a:t>
            </a:r>
          </a:p>
        </p:txBody>
      </p:sp>
      <p:sp>
        <p:nvSpPr>
          <p:cNvPr id="16" name="Content Placeholder 2">
            <a:extLst>
              <a:ext uri="{FF2B5EF4-FFF2-40B4-BE49-F238E27FC236}">
                <a16:creationId xmlns:a16="http://schemas.microsoft.com/office/drawing/2014/main" id="{6B10024F-266E-0BED-EA18-4DF07EC6AC7A}"/>
              </a:ext>
            </a:extLst>
          </p:cNvPr>
          <p:cNvSpPr txBox="1">
            <a:spLocks/>
          </p:cNvSpPr>
          <p:nvPr/>
        </p:nvSpPr>
        <p:spPr>
          <a:xfrm>
            <a:off x="1661594" y="4931500"/>
            <a:ext cx="4796683" cy="1213268"/>
          </a:xfrm>
          <a:prstGeom prst="rect">
            <a:avLst/>
          </a:prstGeom>
        </p:spPr>
        <p:txBody>
          <a:bodyPr vert="horz" lIns="91440" tIns="45720" rIns="91440" bIns="45720" rtlCol="0" anchor="t">
            <a:normAutofit/>
          </a:bodyPr>
          <a:lstStyle>
            <a:lvl1pPr indent="0" defTabSz="685848">
              <a:lnSpc>
                <a:spcPct val="100000"/>
              </a:lnSpc>
              <a:spcBef>
                <a:spcPts val="800"/>
              </a:spcBef>
              <a:spcAft>
                <a:spcPts val="451"/>
              </a:spcAft>
              <a:buClr>
                <a:schemeClr val="tx2"/>
              </a:buClr>
              <a:buFont typeface="Wingdings" pitchFamily="2" charset="2"/>
              <a:buNone/>
              <a:defRPr sz="2400"/>
            </a:lvl1pPr>
            <a:lvl2pPr marL="514385" indent="-171462" defTabSz="685848">
              <a:lnSpc>
                <a:spcPct val="100000"/>
              </a:lnSpc>
              <a:spcBef>
                <a:spcPts val="800"/>
              </a:spcBef>
              <a:spcAft>
                <a:spcPts val="451"/>
              </a:spcAft>
              <a:buClr>
                <a:schemeClr val="tx2"/>
              </a:buClr>
              <a:buFont typeface="Wingdings" pitchFamily="2" charset="2"/>
              <a:buChar char="§"/>
              <a:defRPr sz="2000"/>
            </a:lvl2pPr>
            <a:lvl3pPr marL="857310" indent="-171462" defTabSz="685848">
              <a:lnSpc>
                <a:spcPct val="100000"/>
              </a:lnSpc>
              <a:spcBef>
                <a:spcPts val="800"/>
              </a:spcBef>
              <a:spcAft>
                <a:spcPts val="451"/>
              </a:spcAft>
              <a:buClr>
                <a:schemeClr val="tx2"/>
              </a:buClr>
              <a:buFont typeface="Wingdings" pitchFamily="2" charset="2"/>
              <a:buChar char="§"/>
              <a:defRPr sz="2000"/>
            </a:lvl3pPr>
            <a:lvl4pPr marL="1200233" indent="-171462" defTabSz="685848">
              <a:lnSpc>
                <a:spcPct val="100000"/>
              </a:lnSpc>
              <a:spcBef>
                <a:spcPts val="800"/>
              </a:spcBef>
              <a:spcAft>
                <a:spcPts val="451"/>
              </a:spcAft>
              <a:buClr>
                <a:schemeClr val="tx2"/>
              </a:buClr>
              <a:buFont typeface="Wingdings" pitchFamily="2" charset="2"/>
              <a:buChar char="§"/>
              <a:defRPr sz="2000"/>
            </a:lvl4pPr>
            <a:lvl5pPr marL="1543156" indent="-171462" defTabSz="685848">
              <a:lnSpc>
                <a:spcPct val="100000"/>
              </a:lnSpc>
              <a:spcBef>
                <a:spcPts val="800"/>
              </a:spcBef>
              <a:spcAft>
                <a:spcPts val="451"/>
              </a:spcAft>
              <a:buClr>
                <a:schemeClr val="tx2"/>
              </a:buClr>
              <a:buFont typeface="Wingdings" pitchFamily="2" charset="2"/>
              <a:buChar char="§"/>
              <a:defRPr sz="2000"/>
            </a:lvl5pPr>
            <a:lvl6pPr marL="1886079" indent="-171462" defTabSz="685848">
              <a:lnSpc>
                <a:spcPct val="90000"/>
              </a:lnSpc>
              <a:spcBef>
                <a:spcPts val="375"/>
              </a:spcBef>
              <a:buFont typeface="Arial" panose="020B0604020202020204" pitchFamily="34" charset="0"/>
              <a:buChar char="•"/>
              <a:defRPr sz="1350"/>
            </a:lvl6pPr>
            <a:lvl7pPr marL="2229004" indent="-171462" defTabSz="685848">
              <a:lnSpc>
                <a:spcPct val="90000"/>
              </a:lnSpc>
              <a:spcBef>
                <a:spcPts val="375"/>
              </a:spcBef>
              <a:buFont typeface="Arial" panose="020B0604020202020204" pitchFamily="34" charset="0"/>
              <a:buChar char="•"/>
              <a:defRPr sz="1350"/>
            </a:lvl7pPr>
            <a:lvl8pPr marL="2571927" indent="-171462" defTabSz="685848">
              <a:lnSpc>
                <a:spcPct val="90000"/>
              </a:lnSpc>
              <a:spcBef>
                <a:spcPts val="375"/>
              </a:spcBef>
              <a:buFont typeface="Arial" panose="020B0604020202020204" pitchFamily="34" charset="0"/>
              <a:buChar char="•"/>
              <a:defRPr sz="1350"/>
            </a:lvl8pPr>
            <a:lvl9pPr marL="2914848" indent="-171462" defTabSz="685848">
              <a:lnSpc>
                <a:spcPct val="90000"/>
              </a:lnSpc>
              <a:spcBef>
                <a:spcPts val="375"/>
              </a:spcBef>
              <a:buFont typeface="Arial" panose="020B0604020202020204" pitchFamily="34" charset="0"/>
              <a:buChar char="•"/>
              <a:defRPr sz="1350"/>
            </a:lvl9pPr>
          </a:lstStyle>
          <a:p>
            <a:pPr marL="342900" indent="-342900">
              <a:buFont typeface="Wingdings" panose="05000000000000000000" pitchFamily="2" charset="2"/>
              <a:buChar char="§"/>
            </a:pPr>
            <a:r>
              <a:rPr lang="en-GB" dirty="0"/>
              <a:t>Public announcements, media engagement, presentation to stakeholders etc.</a:t>
            </a:r>
          </a:p>
        </p:txBody>
      </p:sp>
      <p:sp>
        <p:nvSpPr>
          <p:cNvPr id="17" name="Right Brace 16">
            <a:extLst>
              <a:ext uri="{FF2B5EF4-FFF2-40B4-BE49-F238E27FC236}">
                <a16:creationId xmlns:a16="http://schemas.microsoft.com/office/drawing/2014/main" id="{C309CD03-E6B6-38E8-CE63-EC2C0B0D7D00}"/>
              </a:ext>
            </a:extLst>
          </p:cNvPr>
          <p:cNvSpPr/>
          <p:nvPr/>
        </p:nvSpPr>
        <p:spPr>
          <a:xfrm>
            <a:off x="6458277" y="1537714"/>
            <a:ext cx="459812" cy="4607054"/>
          </a:xfrm>
          <a:prstGeom prst="righ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9" name="Footer Placeholder 8">
            <a:extLst>
              <a:ext uri="{FF2B5EF4-FFF2-40B4-BE49-F238E27FC236}">
                <a16:creationId xmlns:a16="http://schemas.microsoft.com/office/drawing/2014/main" id="{5571C242-C2D1-4553-9295-0B1BA3F2C6AB}"/>
              </a:ext>
            </a:extLst>
          </p:cNvPr>
          <p:cNvSpPr>
            <a:spLocks noGrp="1"/>
          </p:cNvSpPr>
          <p:nvPr>
            <p:ph type="ftr" sz="quarter" idx="11"/>
          </p:nvPr>
        </p:nvSpPr>
        <p:spPr/>
        <p:txBody>
          <a:bodyPr/>
          <a:lstStyle/>
          <a:p>
            <a:r>
              <a:rPr lang="en-US"/>
              <a:t>Writing and communicating TE reports</a:t>
            </a:r>
            <a:endParaRPr lang="en-GB"/>
          </a:p>
        </p:txBody>
      </p:sp>
    </p:spTree>
    <p:extLst>
      <p:ext uri="{BB962C8B-B14F-4D97-AF65-F5344CB8AC3E}">
        <p14:creationId xmlns:p14="http://schemas.microsoft.com/office/powerpoint/2010/main" val="532770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42186F-ECE8-41EA-AC59-08866BA3F00A}"/>
              </a:ext>
            </a:extLst>
          </p:cNvPr>
          <p:cNvSpPr>
            <a:spLocks noGrp="1"/>
          </p:cNvSpPr>
          <p:nvPr>
            <p:ph type="title"/>
          </p:nvPr>
        </p:nvSpPr>
        <p:spPr/>
        <p:txBody>
          <a:bodyPr>
            <a:normAutofit fontScale="90000"/>
          </a:bodyPr>
          <a:lstStyle/>
          <a:p>
            <a:r>
              <a:rPr lang="en-GB" sz="3600" dirty="0"/>
              <a:t>Common misconceptions:</a:t>
            </a:r>
          </a:p>
        </p:txBody>
      </p:sp>
      <p:sp>
        <p:nvSpPr>
          <p:cNvPr id="10" name="Content Placeholder 2">
            <a:extLst>
              <a:ext uri="{FF2B5EF4-FFF2-40B4-BE49-F238E27FC236}">
                <a16:creationId xmlns:a16="http://schemas.microsoft.com/office/drawing/2014/main" id="{72835ADB-ABD3-4FF6-98CC-108A4069380D}"/>
              </a:ext>
            </a:extLst>
          </p:cNvPr>
          <p:cNvSpPr txBox="1">
            <a:spLocks/>
          </p:cNvSpPr>
          <p:nvPr/>
        </p:nvSpPr>
        <p:spPr>
          <a:xfrm>
            <a:off x="583555" y="1012157"/>
            <a:ext cx="5634789" cy="483368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400" dirty="0">
                <a:solidFill>
                  <a:schemeClr val="tx1"/>
                </a:solidFill>
              </a:rPr>
              <a:t>Tax expenditures = waste / leakage</a:t>
            </a:r>
          </a:p>
          <a:p>
            <a:r>
              <a:rPr lang="en-GB" sz="2400" dirty="0">
                <a:solidFill>
                  <a:schemeClr val="tx1"/>
                </a:solidFill>
              </a:rPr>
              <a:t>Tax expenditure = exemptions</a:t>
            </a:r>
          </a:p>
          <a:p>
            <a:r>
              <a:rPr lang="en-GB" sz="2400" dirty="0">
                <a:solidFill>
                  <a:schemeClr val="tx1"/>
                </a:solidFill>
              </a:rPr>
              <a:t>Revenue foregone = revenue gain</a:t>
            </a:r>
          </a:p>
          <a:p>
            <a:endParaRPr lang="en-GB" sz="2400" dirty="0">
              <a:solidFill>
                <a:schemeClr val="tx1"/>
              </a:solidFill>
            </a:endParaRPr>
          </a:p>
          <a:p>
            <a:pPr marL="0" indent="0">
              <a:buNone/>
            </a:pPr>
            <a:r>
              <a:rPr lang="en-GB" sz="2400" dirty="0">
                <a:solidFill>
                  <a:schemeClr val="tx1"/>
                </a:solidFill>
              </a:rPr>
              <a:t>From govt perspective – challenge to overcome these misconceptions! </a:t>
            </a:r>
          </a:p>
          <a:p>
            <a:pPr marL="0" indent="0">
              <a:buFont typeface="Arial" panose="020B0604020202020204" pitchFamily="34" charset="0"/>
              <a:buNone/>
            </a:pPr>
            <a:endParaRPr lang="en-GB" sz="2400" dirty="0">
              <a:solidFill>
                <a:schemeClr val="tx1"/>
              </a:solidFill>
            </a:endParaRPr>
          </a:p>
          <a:p>
            <a:pPr marL="0" indent="0">
              <a:buFont typeface="Arial" panose="020B0604020202020204" pitchFamily="34" charset="0"/>
              <a:buNone/>
            </a:pPr>
            <a:endParaRPr lang="en-GB" sz="2400" dirty="0">
              <a:solidFill>
                <a:schemeClr val="tx1"/>
              </a:solidFill>
            </a:endParaRPr>
          </a:p>
          <a:p>
            <a:pPr marL="514350" indent="-514350">
              <a:buFont typeface="Arial" panose="020B0604020202020204" pitchFamily="34" charset="0"/>
              <a:buAutoNum type="arabicPeriod"/>
            </a:pPr>
            <a:endParaRPr lang="en-GB" sz="2400" dirty="0">
              <a:solidFill>
                <a:schemeClr val="tx1"/>
              </a:solidFill>
            </a:endParaRPr>
          </a:p>
          <a:p>
            <a:pPr marL="514350" indent="-514350">
              <a:buFont typeface="Arial" panose="020B0604020202020204" pitchFamily="34" charset="0"/>
              <a:buAutoNum type="arabicPeriod"/>
            </a:pPr>
            <a:endParaRPr lang="en-GB" sz="2400" dirty="0">
              <a:solidFill>
                <a:schemeClr val="tx1"/>
              </a:solidFill>
            </a:endParaRPr>
          </a:p>
          <a:p>
            <a:pPr marL="0" indent="0">
              <a:buFont typeface="Arial" panose="020B0604020202020204" pitchFamily="34" charset="0"/>
              <a:buNone/>
            </a:pPr>
            <a:endParaRPr lang="en-GB" sz="2400" dirty="0">
              <a:solidFill>
                <a:schemeClr val="tx1"/>
              </a:solidFill>
            </a:endParaRPr>
          </a:p>
        </p:txBody>
      </p:sp>
      <p:sp>
        <p:nvSpPr>
          <p:cNvPr id="7" name="TextBox 6">
            <a:extLst>
              <a:ext uri="{FF2B5EF4-FFF2-40B4-BE49-F238E27FC236}">
                <a16:creationId xmlns:a16="http://schemas.microsoft.com/office/drawing/2014/main" id="{82795E29-FA4A-7951-596E-8FD8B4797B61}"/>
              </a:ext>
            </a:extLst>
          </p:cNvPr>
          <p:cNvSpPr txBox="1"/>
          <p:nvPr/>
        </p:nvSpPr>
        <p:spPr>
          <a:xfrm>
            <a:off x="478820" y="4082153"/>
            <a:ext cx="6353546" cy="2308324"/>
          </a:xfrm>
          <a:prstGeom prst="rect">
            <a:avLst/>
          </a:prstGeom>
          <a:noFill/>
        </p:spPr>
        <p:txBody>
          <a:bodyPr wrap="square" rtlCol="0">
            <a:spAutoFit/>
          </a:bodyPr>
          <a:lstStyle/>
          <a:p>
            <a:r>
              <a:rPr lang="en-GB" i="1" dirty="0"/>
              <a:t>“Over the last 40 years, tax incentives, although a deviation from the tax system, have since doubled from 40 to 80 per cent, despite their relevance coming under intense scrutiny. </a:t>
            </a:r>
          </a:p>
          <a:p>
            <a:endParaRPr lang="en-GB" i="1" dirty="0"/>
          </a:p>
          <a:p>
            <a:r>
              <a:rPr lang="en-GB" i="1" dirty="0"/>
              <a:t>…the design of Uganda’s tax incentive regime impacts overall effectiveness, which in the end might force government to put in place regressive tax measures “to make ends meet”.”</a:t>
            </a:r>
          </a:p>
        </p:txBody>
      </p:sp>
      <p:pic>
        <p:nvPicPr>
          <p:cNvPr id="5" name="Picture 4">
            <a:extLst>
              <a:ext uri="{FF2B5EF4-FFF2-40B4-BE49-F238E27FC236}">
                <a16:creationId xmlns:a16="http://schemas.microsoft.com/office/drawing/2014/main" id="{8549D437-4123-4330-5CE6-73093902FECF}"/>
              </a:ext>
            </a:extLst>
          </p:cNvPr>
          <p:cNvPicPr>
            <a:picLocks noChangeAspect="1"/>
          </p:cNvPicPr>
          <p:nvPr/>
        </p:nvPicPr>
        <p:blipFill rotWithShape="1">
          <a:blip r:embed="rId3"/>
          <a:srcRect r="1840" b="36957"/>
          <a:stretch/>
        </p:blipFill>
        <p:spPr>
          <a:xfrm>
            <a:off x="7057499" y="851180"/>
            <a:ext cx="4774206" cy="4078008"/>
          </a:xfrm>
          <a:prstGeom prst="rect">
            <a:avLst/>
          </a:prstGeom>
          <a:ln>
            <a:solidFill>
              <a:schemeClr val="tx1"/>
            </a:solidFill>
          </a:ln>
        </p:spPr>
      </p:pic>
      <p:sp>
        <p:nvSpPr>
          <p:cNvPr id="4" name="Footer Placeholder 3">
            <a:extLst>
              <a:ext uri="{FF2B5EF4-FFF2-40B4-BE49-F238E27FC236}">
                <a16:creationId xmlns:a16="http://schemas.microsoft.com/office/drawing/2014/main" id="{DABEB09E-6CF2-4A3C-BFFE-3DBCDF01B969}"/>
              </a:ext>
            </a:extLst>
          </p:cNvPr>
          <p:cNvSpPr>
            <a:spLocks noGrp="1"/>
          </p:cNvSpPr>
          <p:nvPr>
            <p:ph type="ftr" sz="quarter" idx="11"/>
          </p:nvPr>
        </p:nvSpPr>
        <p:spPr/>
        <p:txBody>
          <a:bodyPr/>
          <a:lstStyle/>
          <a:p>
            <a:r>
              <a:rPr lang="en-US"/>
              <a:t>Writing and communicating TE reports</a:t>
            </a:r>
            <a:endParaRPr lang="en-GB"/>
          </a:p>
        </p:txBody>
      </p:sp>
    </p:spTree>
    <p:extLst>
      <p:ext uri="{BB962C8B-B14F-4D97-AF65-F5344CB8AC3E}">
        <p14:creationId xmlns:p14="http://schemas.microsoft.com/office/powerpoint/2010/main" val="1010059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42186F-ECE8-41EA-AC59-08866BA3F00A}"/>
              </a:ext>
            </a:extLst>
          </p:cNvPr>
          <p:cNvSpPr>
            <a:spLocks noGrp="1"/>
          </p:cNvSpPr>
          <p:nvPr>
            <p:ph type="title"/>
          </p:nvPr>
        </p:nvSpPr>
        <p:spPr/>
        <p:txBody>
          <a:bodyPr>
            <a:normAutofit fontScale="90000"/>
          </a:bodyPr>
          <a:lstStyle/>
          <a:p>
            <a:r>
              <a:rPr lang="en-GB" dirty="0"/>
              <a:t>Considerations</a:t>
            </a:r>
          </a:p>
        </p:txBody>
      </p:sp>
      <p:sp>
        <p:nvSpPr>
          <p:cNvPr id="3" name="Content Placeholder 2">
            <a:extLst>
              <a:ext uri="{FF2B5EF4-FFF2-40B4-BE49-F238E27FC236}">
                <a16:creationId xmlns:a16="http://schemas.microsoft.com/office/drawing/2014/main" id="{8E864C59-AB8D-4731-A14F-682CC2156863}"/>
              </a:ext>
            </a:extLst>
          </p:cNvPr>
          <p:cNvSpPr>
            <a:spLocks noGrp="1"/>
          </p:cNvSpPr>
          <p:nvPr>
            <p:ph idx="1"/>
          </p:nvPr>
        </p:nvSpPr>
        <p:spPr>
          <a:xfrm>
            <a:off x="838200" y="1231392"/>
            <a:ext cx="10515600" cy="4471139"/>
          </a:xfrm>
        </p:spPr>
        <p:txBody>
          <a:bodyPr>
            <a:normAutofit/>
          </a:bodyPr>
          <a:lstStyle/>
          <a:p>
            <a:pPr marL="514350" indent="-514350">
              <a:buAutoNum type="arabicPeriod"/>
            </a:pPr>
            <a:r>
              <a:rPr lang="en-GB" sz="2400" dirty="0"/>
              <a:t>To be meaningful, consider audience &amp; their interests:</a:t>
            </a:r>
          </a:p>
          <a:p>
            <a:pPr marL="719138" lvl="1" indent="-171450"/>
            <a:r>
              <a:rPr lang="en-GB" dirty="0"/>
              <a:t>Salience e.g. express in terms of budget sectors, target group(s) and objectives</a:t>
            </a:r>
          </a:p>
          <a:p>
            <a:pPr marL="719138" lvl="1" indent="-171450"/>
            <a:r>
              <a:rPr lang="en-GB" dirty="0"/>
              <a:t>Explain what report does and does not measure (e.g. </a:t>
            </a:r>
            <a:r>
              <a:rPr lang="en-GB" u="sng" dirty="0"/>
              <a:t>not effectiveness</a:t>
            </a:r>
            <a:r>
              <a:rPr lang="en-GB" dirty="0"/>
              <a:t>)</a:t>
            </a:r>
          </a:p>
          <a:p>
            <a:pPr marL="719138" lvl="1" indent="-171450"/>
            <a:r>
              <a:rPr lang="en-GB" dirty="0"/>
              <a:t>Access is appropriate e.g. website, TV, radio and/or hard copy, local languages if needed</a:t>
            </a:r>
          </a:p>
          <a:p>
            <a:pPr marL="514350" indent="-514350">
              <a:buAutoNum type="arabicPeriod"/>
            </a:pPr>
            <a:r>
              <a:rPr lang="en-GB" sz="2400" dirty="0"/>
              <a:t>Proactive engagement &amp; education to explain what the results mean, avoid misinterpretation &amp; misconceptions</a:t>
            </a:r>
          </a:p>
          <a:p>
            <a:pPr marL="514350" indent="-514350">
              <a:buAutoNum type="arabicPeriod"/>
            </a:pPr>
            <a:r>
              <a:rPr lang="en-GB" sz="2400" dirty="0"/>
              <a:t>Be prepared for scrutiny and demand for further analysis</a:t>
            </a:r>
          </a:p>
          <a:p>
            <a:pPr marL="514350" indent="-514350">
              <a:buAutoNum type="arabicPeriod"/>
            </a:pPr>
            <a:endParaRPr lang="en-GB" b="1" dirty="0"/>
          </a:p>
          <a:p>
            <a:pPr marL="0" indent="0">
              <a:buNone/>
            </a:pPr>
            <a:endParaRPr lang="en-GB" b="1" dirty="0"/>
          </a:p>
        </p:txBody>
      </p:sp>
      <p:sp>
        <p:nvSpPr>
          <p:cNvPr id="5" name="Footer Placeholder 4">
            <a:extLst>
              <a:ext uri="{FF2B5EF4-FFF2-40B4-BE49-F238E27FC236}">
                <a16:creationId xmlns:a16="http://schemas.microsoft.com/office/drawing/2014/main" id="{A254AAE3-D0C6-45C3-9AB6-6F94FC2E40CF}"/>
              </a:ext>
            </a:extLst>
          </p:cNvPr>
          <p:cNvSpPr>
            <a:spLocks noGrp="1"/>
          </p:cNvSpPr>
          <p:nvPr>
            <p:ph type="ftr" sz="quarter" idx="11"/>
          </p:nvPr>
        </p:nvSpPr>
        <p:spPr/>
        <p:txBody>
          <a:bodyPr/>
          <a:lstStyle/>
          <a:p>
            <a:r>
              <a:rPr lang="en-US"/>
              <a:t>Writing and communicating TE reports</a:t>
            </a:r>
            <a:endParaRPr lang="en-GB"/>
          </a:p>
        </p:txBody>
      </p:sp>
    </p:spTree>
    <p:extLst>
      <p:ext uri="{BB962C8B-B14F-4D97-AF65-F5344CB8AC3E}">
        <p14:creationId xmlns:p14="http://schemas.microsoft.com/office/powerpoint/2010/main" val="3817186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0172798-C9C9-404C-BC5C-A7A141B53241}"/>
              </a:ext>
            </a:extLst>
          </p:cNvPr>
          <p:cNvSpPr>
            <a:spLocks noGrp="1"/>
          </p:cNvSpPr>
          <p:nvPr>
            <p:ph idx="1"/>
          </p:nvPr>
        </p:nvSpPr>
        <p:spPr>
          <a:xfrm>
            <a:off x="684607" y="1233491"/>
            <a:ext cx="11012857" cy="4943475"/>
          </a:xfrm>
        </p:spPr>
        <p:txBody>
          <a:bodyPr>
            <a:normAutofit/>
          </a:bodyPr>
          <a:lstStyle/>
          <a:p>
            <a:endParaRPr lang="en-GB" sz="2328" dirty="0"/>
          </a:p>
          <a:p>
            <a:endParaRPr lang="en-US" sz="2328" dirty="0"/>
          </a:p>
        </p:txBody>
      </p:sp>
      <p:sp>
        <p:nvSpPr>
          <p:cNvPr id="5" name="Title 4">
            <a:extLst>
              <a:ext uri="{FF2B5EF4-FFF2-40B4-BE49-F238E27FC236}">
                <a16:creationId xmlns:a16="http://schemas.microsoft.com/office/drawing/2014/main" id="{F9717376-3DFA-8D47-923C-C0EF4EDEDB96}"/>
              </a:ext>
            </a:extLst>
          </p:cNvPr>
          <p:cNvSpPr>
            <a:spLocks noGrp="1"/>
          </p:cNvSpPr>
          <p:nvPr>
            <p:ph type="title"/>
          </p:nvPr>
        </p:nvSpPr>
        <p:spPr/>
        <p:txBody>
          <a:bodyPr>
            <a:normAutofit fontScale="90000"/>
          </a:bodyPr>
          <a:lstStyle/>
          <a:p>
            <a:r>
              <a:rPr lang="en-US" dirty="0"/>
              <a:t>What can governments &amp; their partners do?</a:t>
            </a:r>
          </a:p>
        </p:txBody>
      </p:sp>
      <p:sp>
        <p:nvSpPr>
          <p:cNvPr id="10" name="TextBox 9">
            <a:extLst>
              <a:ext uri="{FF2B5EF4-FFF2-40B4-BE49-F238E27FC236}">
                <a16:creationId xmlns:a16="http://schemas.microsoft.com/office/drawing/2014/main" id="{F7735A72-B08C-05C3-4EBF-57FEC6674526}"/>
              </a:ext>
            </a:extLst>
          </p:cNvPr>
          <p:cNvSpPr txBox="1"/>
          <p:nvPr/>
        </p:nvSpPr>
        <p:spPr>
          <a:xfrm>
            <a:off x="11445016" y="2151811"/>
            <a:ext cx="184731" cy="678647"/>
          </a:xfrm>
          <a:prstGeom prst="rect">
            <a:avLst/>
          </a:prstGeom>
          <a:noFill/>
        </p:spPr>
        <p:txBody>
          <a:bodyPr wrap="none" rtlCol="0">
            <a:spAutoFit/>
          </a:bodyPr>
          <a:lstStyle/>
          <a:p>
            <a:endParaRPr lang="en-US" sz="3810" dirty="0"/>
          </a:p>
        </p:txBody>
      </p:sp>
      <p:sp>
        <p:nvSpPr>
          <p:cNvPr id="4" name="Content Placeholder 2">
            <a:extLst>
              <a:ext uri="{FF2B5EF4-FFF2-40B4-BE49-F238E27FC236}">
                <a16:creationId xmlns:a16="http://schemas.microsoft.com/office/drawing/2014/main" id="{0C135687-2602-112C-72B8-A9B21249B6AE}"/>
              </a:ext>
            </a:extLst>
          </p:cNvPr>
          <p:cNvSpPr txBox="1">
            <a:spLocks/>
          </p:cNvSpPr>
          <p:nvPr/>
        </p:nvSpPr>
        <p:spPr>
          <a:xfrm>
            <a:off x="838200" y="1231392"/>
            <a:ext cx="10515600" cy="4471139"/>
          </a:xfrm>
          <a:prstGeom prst="rect">
            <a:avLst/>
          </a:prstGeom>
        </p:spPr>
        <p:txBody>
          <a:bodyPr vert="horz" lIns="91440" tIns="45720" rIns="91440" bIns="45720" rtlCol="0" anchor="t">
            <a:normAutofit/>
          </a:bodyPr>
          <a:lstStyle>
            <a:lvl1pPr marL="171462" indent="-171462" algn="l" defTabSz="685848" rtl="0" eaLnBrk="1" latinLnBrk="0" hangingPunct="1">
              <a:lnSpc>
                <a:spcPct val="100000"/>
              </a:lnSpc>
              <a:spcBef>
                <a:spcPts val="800"/>
              </a:spcBef>
              <a:spcAft>
                <a:spcPts val="451"/>
              </a:spcAft>
              <a:buClr>
                <a:schemeClr val="tx2"/>
              </a:buClr>
              <a:buFont typeface="Wingdings" pitchFamily="2" charset="2"/>
              <a:buChar char="§"/>
              <a:defRPr sz="2000" kern="1200">
                <a:solidFill>
                  <a:schemeClr val="tx1"/>
                </a:solidFill>
                <a:latin typeface="+mn-lt"/>
                <a:ea typeface="+mn-ea"/>
                <a:cs typeface="+mn-cs"/>
              </a:defRPr>
            </a:lvl1pPr>
            <a:lvl2pPr marL="514385" indent="-171462" algn="l" defTabSz="685848" rtl="0" eaLnBrk="1" latinLnBrk="0" hangingPunct="1">
              <a:lnSpc>
                <a:spcPct val="100000"/>
              </a:lnSpc>
              <a:spcBef>
                <a:spcPts val="800"/>
              </a:spcBef>
              <a:spcAft>
                <a:spcPts val="451"/>
              </a:spcAft>
              <a:buClr>
                <a:schemeClr val="tx2"/>
              </a:buClr>
              <a:buFont typeface="Wingdings" pitchFamily="2" charset="2"/>
              <a:buChar char="§"/>
              <a:defRPr sz="2000" kern="1200">
                <a:solidFill>
                  <a:schemeClr val="tx1"/>
                </a:solidFill>
                <a:latin typeface="+mn-lt"/>
                <a:ea typeface="+mn-ea"/>
                <a:cs typeface="+mn-cs"/>
              </a:defRPr>
            </a:lvl2pPr>
            <a:lvl3pPr marL="857310" indent="-171462" algn="l" defTabSz="685848" rtl="0" eaLnBrk="1" latinLnBrk="0" hangingPunct="1">
              <a:lnSpc>
                <a:spcPct val="100000"/>
              </a:lnSpc>
              <a:spcBef>
                <a:spcPts val="800"/>
              </a:spcBef>
              <a:spcAft>
                <a:spcPts val="451"/>
              </a:spcAft>
              <a:buClr>
                <a:schemeClr val="tx2"/>
              </a:buClr>
              <a:buFont typeface="Wingdings" pitchFamily="2" charset="2"/>
              <a:buChar char="§"/>
              <a:defRPr sz="2000" kern="1200">
                <a:solidFill>
                  <a:schemeClr val="tx1"/>
                </a:solidFill>
                <a:latin typeface="+mn-lt"/>
                <a:ea typeface="+mn-ea"/>
                <a:cs typeface="+mn-cs"/>
              </a:defRPr>
            </a:lvl3pPr>
            <a:lvl4pPr marL="1200233" indent="-171462" algn="l" defTabSz="685848" rtl="0" eaLnBrk="1" latinLnBrk="0" hangingPunct="1">
              <a:lnSpc>
                <a:spcPct val="100000"/>
              </a:lnSpc>
              <a:spcBef>
                <a:spcPts val="800"/>
              </a:spcBef>
              <a:spcAft>
                <a:spcPts val="451"/>
              </a:spcAft>
              <a:buClr>
                <a:schemeClr val="tx2"/>
              </a:buClr>
              <a:buFont typeface="Wingdings" pitchFamily="2" charset="2"/>
              <a:buChar char="§"/>
              <a:defRPr sz="2000" kern="1200">
                <a:solidFill>
                  <a:schemeClr val="tx1"/>
                </a:solidFill>
                <a:latin typeface="+mn-lt"/>
                <a:ea typeface="+mn-ea"/>
                <a:cs typeface="+mn-cs"/>
              </a:defRPr>
            </a:lvl4pPr>
            <a:lvl5pPr marL="1543156" indent="-171462" algn="l" defTabSz="685848" rtl="0" eaLnBrk="1" latinLnBrk="0" hangingPunct="1">
              <a:lnSpc>
                <a:spcPct val="100000"/>
              </a:lnSpc>
              <a:spcBef>
                <a:spcPts val="800"/>
              </a:spcBef>
              <a:spcAft>
                <a:spcPts val="451"/>
              </a:spcAft>
              <a:buClr>
                <a:schemeClr val="tx2"/>
              </a:buClr>
              <a:buFont typeface="Wingdings" pitchFamily="2" charset="2"/>
              <a:buChar char="§"/>
              <a:defRPr sz="2000" kern="1200">
                <a:solidFill>
                  <a:schemeClr val="tx1"/>
                </a:solidFill>
                <a:latin typeface="+mn-lt"/>
                <a:ea typeface="+mn-ea"/>
                <a:cs typeface="+mn-cs"/>
              </a:defRPr>
            </a:lvl5pPr>
            <a:lvl6pPr marL="1886079" indent="-171462" algn="l" defTabSz="68584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9004" indent="-171462" algn="l" defTabSz="68584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927" indent="-171462" algn="l" defTabSz="68584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848" indent="-171462" algn="l" defTabSz="68584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sz="2400" dirty="0"/>
              <a:t>Improve quality of report &amp; how it is presented</a:t>
            </a:r>
          </a:p>
          <a:p>
            <a:r>
              <a:rPr lang="en-GB" sz="2400" dirty="0"/>
              <a:t>Strengthen stakeholder engagement and communications</a:t>
            </a:r>
          </a:p>
          <a:p>
            <a:r>
              <a:rPr lang="en-GB" sz="2400" dirty="0"/>
              <a:t>Clarify and amplify key messages from TE reports</a:t>
            </a:r>
          </a:p>
          <a:p>
            <a:r>
              <a:rPr lang="en-GB" sz="2400" dirty="0"/>
              <a:t>Coordination with development partners on the above</a:t>
            </a:r>
          </a:p>
          <a:p>
            <a:r>
              <a:rPr lang="en-GB" sz="2400" dirty="0"/>
              <a:t>Dialogue with peers and international agenda/networks e.g. ATI, ATAF</a:t>
            </a:r>
          </a:p>
          <a:p>
            <a:endParaRPr lang="en-GB" sz="2400" dirty="0"/>
          </a:p>
          <a:p>
            <a:pPr marL="514350" indent="-514350">
              <a:buFont typeface="Wingdings" pitchFamily="2" charset="2"/>
              <a:buAutoNum type="arabicPeriod"/>
            </a:pPr>
            <a:endParaRPr lang="en-GB" b="1" dirty="0"/>
          </a:p>
          <a:p>
            <a:pPr marL="0" indent="0">
              <a:buFont typeface="Wingdings" pitchFamily="2" charset="2"/>
              <a:buNone/>
            </a:pPr>
            <a:endParaRPr lang="en-GB" b="1" dirty="0"/>
          </a:p>
        </p:txBody>
      </p:sp>
      <p:sp>
        <p:nvSpPr>
          <p:cNvPr id="6" name="Footer Placeholder 5">
            <a:extLst>
              <a:ext uri="{FF2B5EF4-FFF2-40B4-BE49-F238E27FC236}">
                <a16:creationId xmlns:a16="http://schemas.microsoft.com/office/drawing/2014/main" id="{164176F6-E17C-4F83-8986-1FF6EA4FB004}"/>
              </a:ext>
            </a:extLst>
          </p:cNvPr>
          <p:cNvSpPr>
            <a:spLocks noGrp="1"/>
          </p:cNvSpPr>
          <p:nvPr>
            <p:ph type="ftr" sz="quarter" idx="10"/>
          </p:nvPr>
        </p:nvSpPr>
        <p:spPr/>
        <p:txBody>
          <a:bodyPr/>
          <a:lstStyle/>
          <a:p>
            <a:r>
              <a:rPr lang="en-US"/>
              <a:t>Writing and communicating TE reports</a:t>
            </a:r>
            <a:endParaRPr lang="en-US" dirty="0"/>
          </a:p>
        </p:txBody>
      </p:sp>
    </p:spTree>
    <p:extLst>
      <p:ext uri="{BB962C8B-B14F-4D97-AF65-F5344CB8AC3E}">
        <p14:creationId xmlns:p14="http://schemas.microsoft.com/office/powerpoint/2010/main" val="31548397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EB7493E-5627-2CFB-BF60-031E2937820C}"/>
              </a:ext>
            </a:extLst>
          </p:cNvPr>
          <p:cNvSpPr/>
          <p:nvPr/>
        </p:nvSpPr>
        <p:spPr>
          <a:xfrm>
            <a:off x="683941" y="2040835"/>
            <a:ext cx="10824118" cy="3882887"/>
          </a:xfrm>
          <a:prstGeom prst="rect">
            <a:avLst/>
          </a:pr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dirty="0"/>
          </a:p>
        </p:txBody>
      </p:sp>
      <p:sp>
        <p:nvSpPr>
          <p:cNvPr id="2" name="Title 1">
            <a:extLst>
              <a:ext uri="{FF2B5EF4-FFF2-40B4-BE49-F238E27FC236}">
                <a16:creationId xmlns:a16="http://schemas.microsoft.com/office/drawing/2014/main" id="{7242186F-ECE8-41EA-AC59-08866BA3F00A}"/>
              </a:ext>
            </a:extLst>
          </p:cNvPr>
          <p:cNvSpPr>
            <a:spLocks noGrp="1"/>
          </p:cNvSpPr>
          <p:nvPr>
            <p:ph type="title"/>
          </p:nvPr>
        </p:nvSpPr>
        <p:spPr/>
        <p:txBody>
          <a:bodyPr>
            <a:normAutofit fontScale="90000"/>
          </a:bodyPr>
          <a:lstStyle/>
          <a:p>
            <a:r>
              <a:rPr lang="en-GB" dirty="0"/>
              <a:t>Improving the Content of TE Report</a:t>
            </a:r>
          </a:p>
        </p:txBody>
      </p:sp>
      <p:sp>
        <p:nvSpPr>
          <p:cNvPr id="5" name="Content Placeholder 2">
            <a:extLst>
              <a:ext uri="{FF2B5EF4-FFF2-40B4-BE49-F238E27FC236}">
                <a16:creationId xmlns:a16="http://schemas.microsoft.com/office/drawing/2014/main" id="{78D4361C-B6C3-41C4-A21B-0934C0625588}"/>
              </a:ext>
            </a:extLst>
          </p:cNvPr>
          <p:cNvSpPr txBox="1">
            <a:spLocks/>
          </p:cNvSpPr>
          <p:nvPr/>
        </p:nvSpPr>
        <p:spPr>
          <a:xfrm>
            <a:off x="683941" y="2266121"/>
            <a:ext cx="10673172" cy="3657601"/>
          </a:xfrm>
          <a:prstGeom prst="rect">
            <a:avLst/>
          </a:prstGeom>
        </p:spPr>
        <p:txBody>
          <a:bodyPr vert="horz" lIns="91440" tIns="45720" rIns="91440" bIns="45720" rtlCol="0" anchor="t">
            <a:normAutofit/>
          </a:bodyPr>
          <a:lstStyle>
            <a:lvl1pPr indent="0" defTabSz="685848">
              <a:lnSpc>
                <a:spcPct val="100000"/>
              </a:lnSpc>
              <a:spcBef>
                <a:spcPts val="800"/>
              </a:spcBef>
              <a:spcAft>
                <a:spcPts val="451"/>
              </a:spcAft>
              <a:buClr>
                <a:schemeClr val="tx2"/>
              </a:buClr>
              <a:buFont typeface="Wingdings" pitchFamily="2" charset="2"/>
              <a:buNone/>
              <a:defRPr sz="2400"/>
            </a:lvl1pPr>
            <a:lvl2pPr marL="514385" indent="-171462" defTabSz="685848">
              <a:lnSpc>
                <a:spcPct val="100000"/>
              </a:lnSpc>
              <a:spcBef>
                <a:spcPts val="800"/>
              </a:spcBef>
              <a:spcAft>
                <a:spcPts val="451"/>
              </a:spcAft>
              <a:buClr>
                <a:schemeClr val="tx2"/>
              </a:buClr>
              <a:buFont typeface="Wingdings" pitchFamily="2" charset="2"/>
              <a:buChar char="§"/>
              <a:defRPr sz="2000"/>
            </a:lvl2pPr>
            <a:lvl3pPr marL="857310" indent="-171462" defTabSz="685848">
              <a:lnSpc>
                <a:spcPct val="100000"/>
              </a:lnSpc>
              <a:spcBef>
                <a:spcPts val="800"/>
              </a:spcBef>
              <a:spcAft>
                <a:spcPts val="451"/>
              </a:spcAft>
              <a:buClr>
                <a:schemeClr val="tx2"/>
              </a:buClr>
              <a:buFont typeface="Wingdings" pitchFamily="2" charset="2"/>
              <a:buChar char="§"/>
              <a:defRPr sz="2000"/>
            </a:lvl3pPr>
            <a:lvl4pPr marL="1200233" indent="-171462" defTabSz="685848">
              <a:lnSpc>
                <a:spcPct val="100000"/>
              </a:lnSpc>
              <a:spcBef>
                <a:spcPts val="800"/>
              </a:spcBef>
              <a:spcAft>
                <a:spcPts val="451"/>
              </a:spcAft>
              <a:buClr>
                <a:schemeClr val="tx2"/>
              </a:buClr>
              <a:buFont typeface="Wingdings" pitchFamily="2" charset="2"/>
              <a:buChar char="§"/>
              <a:defRPr sz="2000"/>
            </a:lvl4pPr>
            <a:lvl5pPr marL="1543156" indent="-171462" defTabSz="685848">
              <a:lnSpc>
                <a:spcPct val="100000"/>
              </a:lnSpc>
              <a:spcBef>
                <a:spcPts val="800"/>
              </a:spcBef>
              <a:spcAft>
                <a:spcPts val="451"/>
              </a:spcAft>
              <a:buClr>
                <a:schemeClr val="tx2"/>
              </a:buClr>
              <a:buFont typeface="Wingdings" pitchFamily="2" charset="2"/>
              <a:buChar char="§"/>
              <a:defRPr sz="2000"/>
            </a:lvl5pPr>
            <a:lvl6pPr marL="1886079" indent="-171462" defTabSz="685848">
              <a:lnSpc>
                <a:spcPct val="90000"/>
              </a:lnSpc>
              <a:spcBef>
                <a:spcPts val="375"/>
              </a:spcBef>
              <a:buFont typeface="Arial" panose="020B0604020202020204" pitchFamily="34" charset="0"/>
              <a:buChar char="•"/>
              <a:defRPr sz="1350"/>
            </a:lvl6pPr>
            <a:lvl7pPr marL="2229004" indent="-171462" defTabSz="685848">
              <a:lnSpc>
                <a:spcPct val="90000"/>
              </a:lnSpc>
              <a:spcBef>
                <a:spcPts val="375"/>
              </a:spcBef>
              <a:buFont typeface="Arial" panose="020B0604020202020204" pitchFamily="34" charset="0"/>
              <a:buChar char="•"/>
              <a:defRPr sz="1350"/>
            </a:lvl7pPr>
            <a:lvl8pPr marL="2571927" indent="-171462" defTabSz="685848">
              <a:lnSpc>
                <a:spcPct val="90000"/>
              </a:lnSpc>
              <a:spcBef>
                <a:spcPts val="375"/>
              </a:spcBef>
              <a:buFont typeface="Arial" panose="020B0604020202020204" pitchFamily="34" charset="0"/>
              <a:buChar char="•"/>
              <a:defRPr sz="1350"/>
            </a:lvl8pPr>
            <a:lvl9pPr marL="2914848" indent="-171462" defTabSz="685848">
              <a:lnSpc>
                <a:spcPct val="90000"/>
              </a:lnSpc>
              <a:spcBef>
                <a:spcPts val="375"/>
              </a:spcBef>
              <a:buFont typeface="Arial" panose="020B0604020202020204" pitchFamily="34" charset="0"/>
              <a:buChar char="•"/>
              <a:defRPr sz="1350"/>
            </a:lvl9pPr>
          </a:lstStyle>
          <a:p>
            <a:r>
              <a:rPr lang="en-GB" sz="1600" b="1" dirty="0"/>
              <a:t>On tax expenditure transparency</a:t>
            </a:r>
          </a:p>
          <a:p>
            <a:r>
              <a:rPr lang="en-GB" sz="1600" dirty="0"/>
              <a:t>X/Y ATI partner countries annually publish core data on tax expenditures by 2023/2025, incl.:</a:t>
            </a:r>
          </a:p>
          <a:p>
            <a:pPr marL="342900" indent="-342900">
              <a:spcBef>
                <a:spcPts val="0"/>
              </a:spcBef>
              <a:spcAft>
                <a:spcPts val="600"/>
              </a:spcAft>
              <a:buFont typeface="Arial" panose="020B0604020202020204" pitchFamily="34" charset="0"/>
              <a:buChar char="•"/>
            </a:pPr>
            <a:r>
              <a:rPr lang="en-GB" sz="1600" dirty="0"/>
              <a:t>Legal basis</a:t>
            </a:r>
          </a:p>
          <a:p>
            <a:pPr marL="342900" indent="-342900">
              <a:spcBef>
                <a:spcPts val="0"/>
              </a:spcBef>
              <a:spcAft>
                <a:spcPts val="600"/>
              </a:spcAft>
              <a:buFont typeface="Arial" panose="020B0604020202020204" pitchFamily="34" charset="0"/>
              <a:buChar char="•"/>
            </a:pPr>
            <a:r>
              <a:rPr lang="en-GB" sz="1600" dirty="0"/>
              <a:t>Detailed description of the tax expenditure</a:t>
            </a:r>
          </a:p>
          <a:p>
            <a:pPr marL="342900" indent="-342900">
              <a:spcBef>
                <a:spcPts val="0"/>
              </a:spcBef>
              <a:spcAft>
                <a:spcPts val="600"/>
              </a:spcAft>
              <a:buFont typeface="Arial" panose="020B0604020202020204" pitchFamily="34" charset="0"/>
              <a:buChar char="•"/>
            </a:pPr>
            <a:r>
              <a:rPr lang="en-GB" sz="1600" dirty="0"/>
              <a:t>Policy objectives</a:t>
            </a:r>
          </a:p>
          <a:p>
            <a:pPr marL="342900" indent="-342900">
              <a:spcBef>
                <a:spcPts val="0"/>
              </a:spcBef>
              <a:spcAft>
                <a:spcPts val="600"/>
              </a:spcAft>
              <a:buFont typeface="Arial" panose="020B0604020202020204" pitchFamily="34" charset="0"/>
              <a:buChar char="•"/>
            </a:pPr>
            <a:r>
              <a:rPr lang="en-GB" sz="1600" dirty="0"/>
              <a:t>Intended beneficiaries (i.e., businesses, households, government agencies, etc.)</a:t>
            </a:r>
          </a:p>
          <a:p>
            <a:pPr marL="342900" indent="-342900">
              <a:spcBef>
                <a:spcPts val="0"/>
              </a:spcBef>
              <a:spcAft>
                <a:spcPts val="600"/>
              </a:spcAft>
              <a:buFont typeface="Arial" panose="020B0604020202020204" pitchFamily="34" charset="0"/>
              <a:buChar char="•"/>
            </a:pPr>
            <a:r>
              <a:rPr lang="en-GB" sz="1600" dirty="0"/>
              <a:t>Type of tax expenditure (i.e., what mechanism, such as deduction, reduced rate, exemption, etc)</a:t>
            </a:r>
          </a:p>
          <a:p>
            <a:pPr marL="342900" indent="-342900">
              <a:spcBef>
                <a:spcPts val="0"/>
              </a:spcBef>
              <a:spcAft>
                <a:spcPts val="600"/>
              </a:spcAft>
              <a:buFont typeface="Arial" panose="020B0604020202020204" pitchFamily="34" charset="0"/>
              <a:buChar char="•"/>
            </a:pPr>
            <a:r>
              <a:rPr lang="en-GB" sz="1600" dirty="0"/>
              <a:t>Timeframe of tax expenditure (i.e., sunset clause)</a:t>
            </a:r>
          </a:p>
          <a:p>
            <a:pPr marL="342900" indent="-342900">
              <a:spcBef>
                <a:spcPts val="0"/>
              </a:spcBef>
              <a:spcAft>
                <a:spcPts val="600"/>
              </a:spcAft>
              <a:buFont typeface="Arial" panose="020B0604020202020204" pitchFamily="34" charset="0"/>
              <a:buChar char="•"/>
            </a:pPr>
            <a:r>
              <a:rPr lang="en-GB" sz="1600" dirty="0"/>
              <a:t>A review framework (i.e., what conditions for reviewing, periodicity, link to [internal] cost-benefit analysis)</a:t>
            </a:r>
          </a:p>
          <a:p>
            <a:pPr marL="342900" indent="-342900">
              <a:spcBef>
                <a:spcPts val="0"/>
              </a:spcBef>
              <a:spcAft>
                <a:spcPts val="600"/>
              </a:spcAft>
              <a:buFont typeface="Arial" panose="020B0604020202020204" pitchFamily="34" charset="0"/>
              <a:buChar char="•"/>
            </a:pPr>
            <a:r>
              <a:rPr lang="en-GB" sz="1600" dirty="0"/>
              <a:t>Revenue foregone (including forecasts for the present fiscal year, provisional estimate for the past fiscal year and final estimates for T-2).</a:t>
            </a:r>
          </a:p>
        </p:txBody>
      </p:sp>
      <p:sp>
        <p:nvSpPr>
          <p:cNvPr id="8" name="TextBox 7">
            <a:extLst>
              <a:ext uri="{FF2B5EF4-FFF2-40B4-BE49-F238E27FC236}">
                <a16:creationId xmlns:a16="http://schemas.microsoft.com/office/drawing/2014/main" id="{054A9705-92C4-B456-3A2F-E2368826EECC}"/>
              </a:ext>
            </a:extLst>
          </p:cNvPr>
          <p:cNvSpPr txBox="1"/>
          <p:nvPr/>
        </p:nvSpPr>
        <p:spPr>
          <a:xfrm>
            <a:off x="683941" y="1374194"/>
            <a:ext cx="6299955" cy="369332"/>
          </a:xfrm>
          <a:prstGeom prst="rect">
            <a:avLst/>
          </a:prstGeom>
          <a:noFill/>
        </p:spPr>
        <p:txBody>
          <a:bodyPr wrap="square" rtlCol="0">
            <a:spAutoFit/>
          </a:bodyPr>
          <a:lstStyle/>
          <a:p>
            <a:r>
              <a:rPr lang="en-GB" b="1" dirty="0"/>
              <a:t>ATI </a:t>
            </a:r>
            <a:r>
              <a:rPr lang="en-GB" b="1" dirty="0">
                <a:hlinkClick r:id="rId3"/>
              </a:rPr>
              <a:t>Monitoring Framework </a:t>
            </a:r>
            <a:r>
              <a:rPr lang="en-GB" b="1" dirty="0"/>
              <a:t>(Commitment 3):</a:t>
            </a:r>
          </a:p>
        </p:txBody>
      </p:sp>
      <p:sp>
        <p:nvSpPr>
          <p:cNvPr id="7" name="Footer Placeholder 6">
            <a:extLst>
              <a:ext uri="{FF2B5EF4-FFF2-40B4-BE49-F238E27FC236}">
                <a16:creationId xmlns:a16="http://schemas.microsoft.com/office/drawing/2014/main" id="{8547CDFD-7103-4150-977C-90D04A84C3AD}"/>
              </a:ext>
            </a:extLst>
          </p:cNvPr>
          <p:cNvSpPr>
            <a:spLocks noGrp="1"/>
          </p:cNvSpPr>
          <p:nvPr>
            <p:ph type="ftr" sz="quarter" idx="11"/>
          </p:nvPr>
        </p:nvSpPr>
        <p:spPr/>
        <p:txBody>
          <a:bodyPr/>
          <a:lstStyle/>
          <a:p>
            <a:r>
              <a:rPr lang="en-US"/>
              <a:t>Writing and communicating TE reports</a:t>
            </a:r>
            <a:endParaRPr lang="en-GB"/>
          </a:p>
        </p:txBody>
      </p:sp>
    </p:spTree>
    <p:extLst>
      <p:ext uri="{BB962C8B-B14F-4D97-AF65-F5344CB8AC3E}">
        <p14:creationId xmlns:p14="http://schemas.microsoft.com/office/powerpoint/2010/main" val="4016650661"/>
      </p:ext>
    </p:extLst>
  </p:cSld>
  <p:clrMapOvr>
    <a:masterClrMapping/>
  </p:clrMapOvr>
</p:sld>
</file>

<file path=ppt/theme/theme1.xml><?xml version="1.0" encoding="utf-8"?>
<a:theme xmlns:a="http://schemas.openxmlformats.org/drawingml/2006/main" name="IFS-Theme">
  <a:themeElements>
    <a:clrScheme name="IFS-Theme">
      <a:dk1>
        <a:srgbClr val="000000"/>
      </a:dk1>
      <a:lt1>
        <a:srgbClr val="FFFFFF"/>
      </a:lt1>
      <a:dk2>
        <a:srgbClr val="309E75"/>
      </a:dk2>
      <a:lt2>
        <a:srgbClr val="40646D"/>
      </a:lt2>
      <a:accent1>
        <a:srgbClr val="247658"/>
      </a:accent1>
      <a:accent2>
        <a:srgbClr val="334F56"/>
      </a:accent2>
      <a:accent3>
        <a:srgbClr val="F2B517"/>
      </a:accent3>
      <a:accent4>
        <a:srgbClr val="8F3363"/>
      </a:accent4>
      <a:accent5>
        <a:srgbClr val="EB5C40"/>
      </a:accent5>
      <a:accent6>
        <a:srgbClr val="2478C7"/>
      </a:accent6>
      <a:hlink>
        <a:srgbClr val="247658"/>
      </a:hlink>
      <a:folHlink>
        <a:srgbClr val="D5E3E6"/>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axDev Powerpoint Template" id="{BFC43A56-2B86-45E2-9737-3812A41C18C3}" vid="{09341B10-ED2C-427E-865C-019E3DD6E4C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2149</TotalTime>
  <Words>947</Words>
  <Application>Microsoft Office PowerPoint</Application>
  <PresentationFormat>Widescreen</PresentationFormat>
  <Paragraphs>96</Paragraphs>
  <Slides>8</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vt:i4>
      </vt:variant>
    </vt:vector>
  </HeadingPairs>
  <TitlesOfParts>
    <vt:vector size="15" baseType="lpstr">
      <vt:lpstr>DengXian</vt:lpstr>
      <vt:lpstr>Angsana New</vt:lpstr>
      <vt:lpstr>Arial</vt:lpstr>
      <vt:lpstr>Calibri</vt:lpstr>
      <vt:lpstr>Roboto Bk</vt:lpstr>
      <vt:lpstr>Wingdings</vt:lpstr>
      <vt:lpstr>IFS-Theme</vt:lpstr>
      <vt:lpstr>Transparency &amp; Communication: Lessons from Uganda &amp; Rwanda</vt:lpstr>
      <vt:lpstr>PowerPoint Presentation</vt:lpstr>
      <vt:lpstr>Role of Transparency</vt:lpstr>
      <vt:lpstr>How TE is communicated and to whom</vt:lpstr>
      <vt:lpstr>Common misconceptions:</vt:lpstr>
      <vt:lpstr>Considerations</vt:lpstr>
      <vt:lpstr>What can governments &amp; their partners do?</vt:lpstr>
      <vt:lpstr>Improving the Content of TE Report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report in about  three lines</dc:title>
  <dc:creator>Harshil Parekh</dc:creator>
  <cp:lastModifiedBy>David Phillips</cp:lastModifiedBy>
  <cp:revision>37</cp:revision>
  <dcterms:created xsi:type="dcterms:W3CDTF">2022-11-03T15:13:41Z</dcterms:created>
  <dcterms:modified xsi:type="dcterms:W3CDTF">2023-03-24T18:12:24Z</dcterms:modified>
</cp:coreProperties>
</file>